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88" r:id="rId5"/>
    <p:sldId id="274" r:id="rId6"/>
    <p:sldId id="260" r:id="rId7"/>
    <p:sldId id="270" r:id="rId8"/>
    <p:sldId id="307" r:id="rId9"/>
    <p:sldId id="305" r:id="rId10"/>
    <p:sldId id="308" r:id="rId11"/>
    <p:sldId id="306" r:id="rId12"/>
    <p:sldId id="299" r:id="rId13"/>
    <p:sldId id="309" r:id="rId14"/>
    <p:sldId id="315" r:id="rId15"/>
    <p:sldId id="310" r:id="rId16"/>
    <p:sldId id="314" r:id="rId17"/>
    <p:sldId id="311" r:id="rId18"/>
    <p:sldId id="313" r:id="rId19"/>
    <p:sldId id="312" r:id="rId20"/>
    <p:sldId id="301" r:id="rId21"/>
    <p:sldId id="263" r:id="rId22"/>
    <p:sldId id="300" r:id="rId23"/>
    <p:sldId id="302" r:id="rId24"/>
    <p:sldId id="303" r:id="rId25"/>
    <p:sldId id="271" r:id="rId26"/>
    <p:sldId id="297" r:id="rId27"/>
  </p:sldIdLst>
  <p:sldSz cx="6858000" cy="5143500"/>
  <p:notesSz cx="6858000" cy="9144000"/>
  <p:custShowLst>
    <p:custShow name="自訂放映 1" id="0">
      <p:sldLst>
        <p:sld r:id="rId7"/>
        <p:sld r:id="rId8"/>
        <p:sld r:id="rId7"/>
        <p:sld r:id="rId10"/>
        <p:sld r:id="rId7"/>
        <p:sld r:id="rId12"/>
      </p:sldLst>
    </p:custShow>
  </p:custShow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8" userDrawn="1">
          <p15:clr>
            <a:srgbClr val="A4A3A4"/>
          </p15:clr>
        </p15:guide>
        <p15:guide id="2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EEC4"/>
    <a:srgbClr val="FFFFFF"/>
    <a:srgbClr val="FBF8D3"/>
    <a:srgbClr val="1976AF"/>
    <a:srgbClr val="FBF9B7"/>
    <a:srgbClr val="FFCCFF"/>
    <a:srgbClr val="FCD767"/>
    <a:srgbClr val="92B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3E1222-A8DA-475D-BA7B-0C90879E8C9F}" v="638" dt="2019-01-08T12:09:42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59" y="153"/>
      </p:cViewPr>
      <p:guideLst>
        <p:guide orient="horz" pos="3208"/>
        <p:guide pos="21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馥寧 逄" userId="3fbd7b79b76f0771" providerId="LiveId" clId="{553E1222-A8DA-475D-BA7B-0C90879E8C9F}"/>
    <pc:docChg chg="undo custSel addSld delSld modSld sldOrd delMainMaster modMainMaster">
      <pc:chgData name="馥寧 逄" userId="3fbd7b79b76f0771" providerId="LiveId" clId="{553E1222-A8DA-475D-BA7B-0C90879E8C9F}" dt="2019-01-08T12:08:57.528" v="3761"/>
      <pc:docMkLst>
        <pc:docMk/>
      </pc:docMkLst>
      <pc:sldChg chg="addSp delSp modSp modAnim">
        <pc:chgData name="馥寧 逄" userId="3fbd7b79b76f0771" providerId="LiveId" clId="{553E1222-A8DA-475D-BA7B-0C90879E8C9F}" dt="2019-01-08T06:32:54.591" v="3183"/>
        <pc:sldMkLst>
          <pc:docMk/>
          <pc:sldMk cId="0" sldId="256"/>
        </pc:sldMkLst>
        <pc:spChg chg="del mod">
          <ac:chgData name="馥寧 逄" userId="3fbd7b79b76f0771" providerId="LiveId" clId="{553E1222-A8DA-475D-BA7B-0C90879E8C9F}" dt="2019-01-03T13:58:10.641" v="26" actId="478"/>
          <ac:spMkLst>
            <pc:docMk/>
            <pc:sldMk cId="0" sldId="256"/>
            <ac:spMk id="4098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3:58:13.335" v="27" actId="478"/>
          <ac:spMkLst>
            <pc:docMk/>
            <pc:sldMk cId="0" sldId="256"/>
            <ac:spMk id="4099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56"/>
            <ac:spMk id="4100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56"/>
            <ac:spMk id="4101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56"/>
            <ac:spMk id="4102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56"/>
            <ac:spMk id="4103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56"/>
            <ac:spMk id="4104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56"/>
            <ac:spMk id="4105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56"/>
            <ac:spMk id="4106" creationId="{00000000-0000-0000-0000-000000000000}"/>
          </ac:spMkLst>
        </pc:spChg>
        <pc:spChg chg="mod">
          <ac:chgData name="馥寧 逄" userId="3fbd7b79b76f0771" providerId="LiveId" clId="{553E1222-A8DA-475D-BA7B-0C90879E8C9F}" dt="2019-01-03T14:13:02.966" v="315" actId="1076"/>
          <ac:spMkLst>
            <pc:docMk/>
            <pc:sldMk cId="0" sldId="256"/>
            <ac:spMk id="4107" creationId="{00000000-0000-0000-0000-000000000000}"/>
          </ac:spMkLst>
        </pc:spChg>
        <pc:spChg chg="mod">
          <ac:chgData name="馥寧 逄" userId="3fbd7b79b76f0771" providerId="LiveId" clId="{553E1222-A8DA-475D-BA7B-0C90879E8C9F}" dt="2019-01-03T14:13:08.318" v="316" actId="1076"/>
          <ac:spMkLst>
            <pc:docMk/>
            <pc:sldMk cId="0" sldId="256"/>
            <ac:spMk id="4108" creationId="{00000000-0000-0000-0000-000000000000}"/>
          </ac:spMkLst>
        </pc:spChg>
        <pc:spChg chg="mod">
          <ac:chgData name="馥寧 逄" userId="3fbd7b79b76f0771" providerId="LiveId" clId="{553E1222-A8DA-475D-BA7B-0C90879E8C9F}" dt="2019-01-03T14:13:47.851" v="319" actId="1076"/>
          <ac:spMkLst>
            <pc:docMk/>
            <pc:sldMk cId="0" sldId="256"/>
            <ac:spMk id="4109" creationId="{00000000-0000-0000-0000-000000000000}"/>
          </ac:spMkLst>
        </pc:spChg>
        <pc:spChg chg="mod">
          <ac:chgData name="馥寧 逄" userId="3fbd7b79b76f0771" providerId="LiveId" clId="{553E1222-A8DA-475D-BA7B-0C90879E8C9F}" dt="2019-01-03T14:03:48.463" v="99" actId="122"/>
          <ac:spMkLst>
            <pc:docMk/>
            <pc:sldMk cId="0" sldId="256"/>
            <ac:spMk id="4110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03:37.274" v="97" actId="478"/>
          <ac:spMkLst>
            <pc:docMk/>
            <pc:sldMk cId="0" sldId="256"/>
            <ac:spMk id="4111" creationId="{00000000-0000-0000-0000-000000000000}"/>
          </ac:spMkLst>
        </pc:spChg>
        <pc:picChg chg="add mod">
          <ac:chgData name="馥寧 逄" userId="3fbd7b79b76f0771" providerId="LiveId" clId="{553E1222-A8DA-475D-BA7B-0C90879E8C9F}" dt="2019-01-03T14:13:37.944" v="317" actId="1076"/>
          <ac:picMkLst>
            <pc:docMk/>
            <pc:sldMk cId="0" sldId="256"/>
            <ac:picMk id="16" creationId="{4140232C-3586-43C8-8DA3-4C408207EDCE}"/>
          </ac:picMkLst>
        </pc:picChg>
      </pc:sldChg>
      <pc:sldChg chg="addSp delSp modSp delAnim modAnim">
        <pc:chgData name="馥寧 逄" userId="3fbd7b79b76f0771" providerId="LiveId" clId="{553E1222-A8DA-475D-BA7B-0C90879E8C9F}" dt="2019-01-08T11:17:53.370" v="3424" actId="478"/>
        <pc:sldMkLst>
          <pc:docMk/>
          <pc:sldMk cId="0" sldId="260"/>
        </pc:sldMkLst>
        <pc:spChg chg="add mod">
          <ac:chgData name="馥寧 逄" userId="3fbd7b79b76f0771" providerId="LiveId" clId="{553E1222-A8DA-475D-BA7B-0C90879E8C9F}" dt="2019-01-03T14:31:09.369" v="698" actId="20577"/>
          <ac:spMkLst>
            <pc:docMk/>
            <pc:sldMk cId="0" sldId="260"/>
            <ac:spMk id="2" creationId="{CB7A3E40-E9DC-4FE2-826D-A09D8C39309D}"/>
          </ac:spMkLst>
        </pc:spChg>
        <pc:spChg chg="add mod ord">
          <ac:chgData name="馥寧 逄" userId="3fbd7b79b76f0771" providerId="LiveId" clId="{553E1222-A8DA-475D-BA7B-0C90879E8C9F}" dt="2019-01-03T14:18:56.011" v="347" actId="207"/>
          <ac:spMkLst>
            <pc:docMk/>
            <pc:sldMk cId="0" sldId="260"/>
            <ac:spMk id="3" creationId="{1F1241DD-8632-4E7B-A4EC-9235673EF810}"/>
          </ac:spMkLst>
        </pc:spChg>
        <pc:spChg chg="add mod">
          <ac:chgData name="馥寧 逄" userId="3fbd7b79b76f0771" providerId="LiveId" clId="{553E1222-A8DA-475D-BA7B-0C90879E8C9F}" dt="2019-01-08T05:09:41.137" v="2075" actId="207"/>
          <ac:spMkLst>
            <pc:docMk/>
            <pc:sldMk cId="0" sldId="260"/>
            <ac:spMk id="4" creationId="{7070F215-E7FC-4C1E-9BCF-B00E7A621EFD}"/>
          </ac:spMkLst>
        </pc:spChg>
        <pc:spChg chg="del mod">
          <ac:chgData name="馥寧 逄" userId="3fbd7b79b76f0771" providerId="LiveId" clId="{553E1222-A8DA-475D-BA7B-0C90879E8C9F}" dt="2019-01-03T14:16:12.579" v="329" actId="478"/>
          <ac:spMkLst>
            <pc:docMk/>
            <pc:sldMk cId="0" sldId="260"/>
            <ac:spMk id="7170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6:14.116" v="330" actId="478"/>
          <ac:spMkLst>
            <pc:docMk/>
            <pc:sldMk cId="0" sldId="260"/>
            <ac:spMk id="7171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35.569" v="320" actId="478"/>
          <ac:spMkLst>
            <pc:docMk/>
            <pc:sldMk cId="0" sldId="260"/>
            <ac:spMk id="7172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35.569" v="320" actId="478"/>
          <ac:spMkLst>
            <pc:docMk/>
            <pc:sldMk cId="0" sldId="260"/>
            <ac:spMk id="7173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46.968" v="322" actId="478"/>
          <ac:spMkLst>
            <pc:docMk/>
            <pc:sldMk cId="0" sldId="260"/>
            <ac:spMk id="7174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35.569" v="320" actId="478"/>
          <ac:spMkLst>
            <pc:docMk/>
            <pc:sldMk cId="0" sldId="260"/>
            <ac:spMk id="7175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35.569" v="320" actId="478"/>
          <ac:spMkLst>
            <pc:docMk/>
            <pc:sldMk cId="0" sldId="260"/>
            <ac:spMk id="7176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42.848" v="321" actId="478"/>
          <ac:spMkLst>
            <pc:docMk/>
            <pc:sldMk cId="0" sldId="260"/>
            <ac:spMk id="7177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42.848" v="321" actId="478"/>
          <ac:spMkLst>
            <pc:docMk/>
            <pc:sldMk cId="0" sldId="260"/>
            <ac:spMk id="7178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46.968" v="322" actId="478"/>
          <ac:spMkLst>
            <pc:docMk/>
            <pc:sldMk cId="0" sldId="260"/>
            <ac:spMk id="7179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42.848" v="321" actId="478"/>
          <ac:spMkLst>
            <pc:docMk/>
            <pc:sldMk cId="0" sldId="260"/>
            <ac:spMk id="7180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42.848" v="321" actId="478"/>
          <ac:spMkLst>
            <pc:docMk/>
            <pc:sldMk cId="0" sldId="260"/>
            <ac:spMk id="7181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35.569" v="320" actId="478"/>
          <ac:spMkLst>
            <pc:docMk/>
            <pc:sldMk cId="0" sldId="260"/>
            <ac:spMk id="7182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35.569" v="320" actId="478"/>
          <ac:spMkLst>
            <pc:docMk/>
            <pc:sldMk cId="0" sldId="260"/>
            <ac:spMk id="7183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42.848" v="321" actId="478"/>
          <ac:spMkLst>
            <pc:docMk/>
            <pc:sldMk cId="0" sldId="260"/>
            <ac:spMk id="7184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42.848" v="321" actId="478"/>
          <ac:spMkLst>
            <pc:docMk/>
            <pc:sldMk cId="0" sldId="260"/>
            <ac:spMk id="7185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42.848" v="321" actId="478"/>
          <ac:spMkLst>
            <pc:docMk/>
            <pc:sldMk cId="0" sldId="260"/>
            <ac:spMk id="7186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35.569" v="320" actId="478"/>
          <ac:spMkLst>
            <pc:docMk/>
            <pc:sldMk cId="0" sldId="260"/>
            <ac:spMk id="7187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4:15:35.569" v="320" actId="478"/>
          <ac:spMkLst>
            <pc:docMk/>
            <pc:sldMk cId="0" sldId="260"/>
            <ac:spMk id="7188" creationId="{00000000-0000-0000-0000-000000000000}"/>
          </ac:spMkLst>
        </pc:spChg>
        <pc:grpChg chg="mod">
          <ac:chgData name="馥寧 逄" userId="3fbd7b79b76f0771" providerId="LiveId" clId="{553E1222-A8DA-475D-BA7B-0C90879E8C9F}" dt="2019-01-08T06:41:19.504" v="3254" actId="1076"/>
          <ac:grpSpMkLst>
            <pc:docMk/>
            <pc:sldMk cId="0" sldId="260"/>
            <ac:grpSpMk id="9237" creationId="{00000000-0000-0000-0000-000000000000}"/>
          </ac:grpSpMkLst>
        </pc:grpChg>
        <pc:picChg chg="add del mod">
          <ac:chgData name="馥寧 逄" userId="3fbd7b79b76f0771" providerId="LiveId" clId="{553E1222-A8DA-475D-BA7B-0C90879E8C9F}" dt="2019-01-08T11:17:51.597" v="3423" actId="478"/>
          <ac:picMkLst>
            <pc:docMk/>
            <pc:sldMk cId="0" sldId="260"/>
            <ac:picMk id="6" creationId="{B4879873-0161-40FE-9AAF-78EFDB11914C}"/>
          </ac:picMkLst>
        </pc:picChg>
        <pc:picChg chg="add del mod">
          <ac:chgData name="馥寧 逄" userId="3fbd7b79b76f0771" providerId="LiveId" clId="{553E1222-A8DA-475D-BA7B-0C90879E8C9F}" dt="2019-01-08T11:17:53.370" v="3424" actId="478"/>
          <ac:picMkLst>
            <pc:docMk/>
            <pc:sldMk cId="0" sldId="260"/>
            <ac:picMk id="8" creationId="{DC8886FB-61DC-4859-9E35-91DEFEFFD529}"/>
          </ac:picMkLst>
        </pc:picChg>
        <pc:picChg chg="add del mod">
          <ac:chgData name="馥寧 逄" userId="3fbd7b79b76f0771" providerId="LiveId" clId="{553E1222-A8DA-475D-BA7B-0C90879E8C9F}" dt="2019-01-08T11:17:49.622" v="3422" actId="478"/>
          <ac:picMkLst>
            <pc:docMk/>
            <pc:sldMk cId="0" sldId="260"/>
            <ac:picMk id="10" creationId="{5E3BA780-C65A-4E44-AFEE-FAA514260DC1}"/>
          </ac:picMkLst>
        </pc:picChg>
        <pc:picChg chg="add">
          <ac:chgData name="馥寧 逄" userId="3fbd7b79b76f0771" providerId="LiveId" clId="{553E1222-A8DA-475D-BA7B-0C90879E8C9F}" dt="2019-01-03T14:16:31.730" v="332"/>
          <ac:picMkLst>
            <pc:docMk/>
            <pc:sldMk cId="0" sldId="260"/>
            <ac:picMk id="26" creationId="{A2044659-6829-4E03-B132-D137CBA9C023}"/>
          </ac:picMkLst>
        </pc:picChg>
        <pc:picChg chg="mod">
          <ac:chgData name="馥寧 逄" userId="3fbd7b79b76f0771" providerId="LiveId" clId="{553E1222-A8DA-475D-BA7B-0C90879E8C9F}" dt="2019-01-08T07:34:10.581" v="3325" actId="1076"/>
          <ac:picMkLst>
            <pc:docMk/>
            <pc:sldMk cId="0" sldId="260"/>
            <ac:picMk id="7190" creationId="{00000000-0000-0000-0000-000000000000}"/>
          </ac:picMkLst>
        </pc:picChg>
      </pc:sldChg>
      <pc:sldChg chg="addSp delSp modSp ord modAnim">
        <pc:chgData name="馥寧 逄" userId="3fbd7b79b76f0771" providerId="LiveId" clId="{553E1222-A8DA-475D-BA7B-0C90879E8C9F}" dt="2019-01-08T11:56:32.204" v="3686"/>
        <pc:sldMkLst>
          <pc:docMk/>
          <pc:sldMk cId="0" sldId="263"/>
        </pc:sldMkLst>
        <pc:spChg chg="add mod">
          <ac:chgData name="馥寧 逄" userId="3fbd7b79b76f0771" providerId="LiveId" clId="{553E1222-A8DA-475D-BA7B-0C90879E8C9F}" dt="2019-01-08T03:13:41.317" v="1568" actId="1076"/>
          <ac:spMkLst>
            <pc:docMk/>
            <pc:sldMk cId="0" sldId="263"/>
            <ac:spMk id="3" creationId="{9A7DF6FF-10F1-4ADA-B7AF-5824137A1BE0}"/>
          </ac:spMkLst>
        </pc:spChg>
        <pc:spChg chg="add mod ord">
          <ac:chgData name="馥寧 逄" userId="3fbd7b79b76f0771" providerId="LiveId" clId="{553E1222-A8DA-475D-BA7B-0C90879E8C9F}" dt="2019-01-08T04:30:15.856" v="1814" actId="14100"/>
          <ac:spMkLst>
            <pc:docMk/>
            <pc:sldMk cId="0" sldId="263"/>
            <ac:spMk id="4" creationId="{4A892ECD-DBF2-4013-A9D5-C314552B23C0}"/>
          </ac:spMkLst>
        </pc:spChg>
        <pc:spChg chg="add mod">
          <ac:chgData name="馥寧 逄" userId="3fbd7b79b76f0771" providerId="LiveId" clId="{553E1222-A8DA-475D-BA7B-0C90879E8C9F}" dt="2019-01-08T06:04:15.396" v="2839" actId="20577"/>
          <ac:spMkLst>
            <pc:docMk/>
            <pc:sldMk cId="0" sldId="263"/>
            <ac:spMk id="5" creationId="{6A46DCC5-749D-4FAC-ACB5-17D1DC5E8FCE}"/>
          </ac:spMkLst>
        </pc:spChg>
        <pc:spChg chg="add mod">
          <ac:chgData name="馥寧 逄" userId="3fbd7b79b76f0771" providerId="LiveId" clId="{553E1222-A8DA-475D-BA7B-0C90879E8C9F}" dt="2019-01-08T04:29:31.206" v="1808" actId="1076"/>
          <ac:spMkLst>
            <pc:docMk/>
            <pc:sldMk cId="0" sldId="263"/>
            <ac:spMk id="10" creationId="{4A1982C3-B065-4692-911B-640F52078486}"/>
          </ac:spMkLst>
        </pc:spChg>
        <pc:spChg chg="del mod">
          <ac:chgData name="馥寧 逄" userId="3fbd7b79b76f0771" providerId="LiveId" clId="{553E1222-A8DA-475D-BA7B-0C90879E8C9F}" dt="2019-01-03T15:01:26.945" v="1028"/>
          <ac:spMkLst>
            <pc:docMk/>
            <pc:sldMk cId="0" sldId="263"/>
            <ac:spMk id="22530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5:01:20.142" v="1025" actId="478"/>
          <ac:spMkLst>
            <pc:docMk/>
            <pc:sldMk cId="0" sldId="263"/>
            <ac:spMk id="22531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3:19:10.346" v="1658"/>
          <ac:spMkLst>
            <pc:docMk/>
            <pc:sldMk cId="0" sldId="263"/>
            <ac:spMk id="22532" creationId="{00000000-0000-0000-0000-000000000000}"/>
          </ac:spMkLst>
        </pc:spChg>
        <pc:spChg chg="mod">
          <ac:chgData name="馥寧 逄" userId="3fbd7b79b76f0771" providerId="LiveId" clId="{553E1222-A8DA-475D-BA7B-0C90879E8C9F}" dt="2019-01-08T04:29:38.336" v="1809" actId="1076"/>
          <ac:spMkLst>
            <pc:docMk/>
            <pc:sldMk cId="0" sldId="263"/>
            <ac:spMk id="22533" creationId="{00000000-0000-0000-0000-000000000000}"/>
          </ac:spMkLst>
        </pc:spChg>
        <pc:spChg chg="del mod">
          <ac:chgData name="馥寧 逄" userId="3fbd7b79b76f0771" providerId="LiveId" clId="{553E1222-A8DA-475D-BA7B-0C90879E8C9F}" dt="2019-01-03T15:00:55.077" v="1022" actId="478"/>
          <ac:spMkLst>
            <pc:docMk/>
            <pc:sldMk cId="0" sldId="263"/>
            <ac:spMk id="22540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63"/>
            <ac:spMk id="22543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63"/>
            <ac:spMk id="22546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63"/>
            <ac:spMk id="22549" creationId="{00000000-0000-0000-0000-000000000000}"/>
          </ac:spMkLst>
        </pc:spChg>
        <pc:grpChg chg="add mod">
          <ac:chgData name="馥寧 逄" userId="3fbd7b79b76f0771" providerId="LiveId" clId="{553E1222-A8DA-475D-BA7B-0C90879E8C9F}" dt="2019-01-08T11:55:55.132" v="3680" actId="164"/>
          <ac:grpSpMkLst>
            <pc:docMk/>
            <pc:sldMk cId="0" sldId="263"/>
            <ac:grpSpMk id="2" creationId="{F2A91C87-6A7D-4EC2-A66F-0DBF2D16AF0E}"/>
          </ac:grpSpMkLst>
        </pc:grpChg>
        <pc:grpChg chg="add mod">
          <ac:chgData name="馥寧 逄" userId="3fbd7b79b76f0771" providerId="LiveId" clId="{553E1222-A8DA-475D-BA7B-0C90879E8C9F}" dt="2019-01-08T11:55:55.132" v="3680" actId="164"/>
          <ac:grpSpMkLst>
            <pc:docMk/>
            <pc:sldMk cId="0" sldId="263"/>
            <ac:grpSpMk id="7" creationId="{1B84DE6A-FDA3-4555-943D-0CC1479C268A}"/>
          </ac:grpSpMkLst>
        </pc:grpChg>
        <pc:grpChg chg="del mod">
          <ac:chgData name="馥寧 逄" userId="3fbd7b79b76f0771" providerId="LiveId" clId="{553E1222-A8DA-475D-BA7B-0C90879E8C9F}" dt="2019-01-03T15:00:40.414" v="1018" actId="478"/>
          <ac:grpSpMkLst>
            <pc:docMk/>
            <pc:sldMk cId="0" sldId="263"/>
            <ac:grpSpMk id="22534" creationId="{00000000-0000-0000-0000-000000000000}"/>
          </ac:grpSpMkLst>
        </pc:grpChg>
        <pc:grpChg chg="del mod">
          <ac:chgData name="馥寧 逄" userId="3fbd7b79b76f0771" providerId="LiveId" clId="{553E1222-A8DA-475D-BA7B-0C90879E8C9F}" dt="2019-01-03T15:00:40.414" v="1018" actId="478"/>
          <ac:grpSpMkLst>
            <pc:docMk/>
            <pc:sldMk cId="0" sldId="263"/>
            <ac:grpSpMk id="22535" creationId="{00000000-0000-0000-0000-000000000000}"/>
          </ac:grpSpMkLst>
        </pc:grpChg>
        <pc:grpChg chg="del mod">
          <ac:chgData name="馥寧 逄" userId="3fbd7b79b76f0771" providerId="LiveId" clId="{553E1222-A8DA-475D-BA7B-0C90879E8C9F}" dt="2019-01-03T15:00:40.414" v="1018" actId="478"/>
          <ac:grpSpMkLst>
            <pc:docMk/>
            <pc:sldMk cId="0" sldId="263"/>
            <ac:grpSpMk id="22536" creationId="{00000000-0000-0000-0000-000000000000}"/>
          </ac:grpSpMkLst>
        </pc:grpChg>
        <pc:grpChg chg="del mod">
          <ac:chgData name="馥寧 逄" userId="3fbd7b79b76f0771" providerId="LiveId" clId="{553E1222-A8DA-475D-BA7B-0C90879E8C9F}" dt="2019-01-03T15:00:40.414" v="1018" actId="478"/>
          <ac:grpSpMkLst>
            <pc:docMk/>
            <pc:sldMk cId="0" sldId="263"/>
            <ac:grpSpMk id="22537" creationId="{00000000-0000-0000-0000-000000000000}"/>
          </ac:grpSpMkLst>
        </pc:grpChg>
        <pc:grpChg chg="del mod">
          <ac:chgData name="馥寧 逄" userId="3fbd7b79b76f0771" providerId="LiveId" clId="{553E1222-A8DA-475D-BA7B-0C90879E8C9F}" dt="2019-01-03T15:01:05.295" v="1023" actId="478"/>
          <ac:grpSpMkLst>
            <pc:docMk/>
            <pc:sldMk cId="0" sldId="263"/>
            <ac:grpSpMk id="22538" creationId="{00000000-0000-0000-0000-000000000000}"/>
          </ac:grpSpMkLst>
        </pc:grpChg>
        <pc:picChg chg="add del mod">
          <ac:chgData name="馥寧 逄" userId="3fbd7b79b76f0771" providerId="LiveId" clId="{553E1222-A8DA-475D-BA7B-0C90879E8C9F}" dt="2019-01-03T15:12:19.693" v="1091" actId="478"/>
          <ac:picMkLst>
            <pc:docMk/>
            <pc:sldMk cId="0" sldId="263"/>
            <ac:picMk id="3" creationId="{EE66DB6D-BFCB-454B-AA35-B2F34C4FA99B}"/>
          </ac:picMkLst>
        </pc:picChg>
        <pc:picChg chg="add del mod">
          <ac:chgData name="馥寧 逄" userId="3fbd7b79b76f0771" providerId="LiveId" clId="{553E1222-A8DA-475D-BA7B-0C90879E8C9F}" dt="2019-01-08T11:55:03.781" v="3671" actId="478"/>
          <ac:picMkLst>
            <pc:docMk/>
            <pc:sldMk cId="0" sldId="263"/>
            <ac:picMk id="6" creationId="{2B24B453-9D66-4C0E-A04B-89E9ADFE11B7}"/>
          </ac:picMkLst>
        </pc:picChg>
        <pc:picChg chg="add mod">
          <ac:chgData name="馥寧 逄" userId="3fbd7b79b76f0771" providerId="LiveId" clId="{553E1222-A8DA-475D-BA7B-0C90879E8C9F}" dt="2019-01-08T03:12:48.087" v="1554" actId="164"/>
          <ac:picMkLst>
            <pc:docMk/>
            <pc:sldMk cId="0" sldId="263"/>
            <ac:picMk id="9" creationId="{13CF058D-86F2-4DE0-B51B-EE402F90BA3A}"/>
          </ac:picMkLst>
        </pc:picChg>
        <pc:picChg chg="add mod">
          <ac:chgData name="馥寧 逄" userId="3fbd7b79b76f0771" providerId="LiveId" clId="{553E1222-A8DA-475D-BA7B-0C90879E8C9F}" dt="2019-01-08T03:12:48.087" v="1554" actId="164"/>
          <ac:picMkLst>
            <pc:docMk/>
            <pc:sldMk cId="0" sldId="263"/>
            <ac:picMk id="11" creationId="{A169ADED-0C3B-4CAE-8718-7D33EFBAC0FE}"/>
          </ac:picMkLst>
        </pc:picChg>
        <pc:picChg chg="add del mod">
          <ac:chgData name="馥寧 逄" userId="3fbd7b79b76f0771" providerId="LiveId" clId="{553E1222-A8DA-475D-BA7B-0C90879E8C9F}" dt="2019-01-08T11:55:00.747" v="3670" actId="478"/>
          <ac:picMkLst>
            <pc:docMk/>
            <pc:sldMk cId="0" sldId="263"/>
            <ac:picMk id="12" creationId="{92C90C1F-5A71-4507-8185-F215EE626B46}"/>
          </ac:picMkLst>
        </pc:picChg>
        <pc:picChg chg="add mod">
          <ac:chgData name="馥寧 逄" userId="3fbd7b79b76f0771" providerId="LiveId" clId="{553E1222-A8DA-475D-BA7B-0C90879E8C9F}" dt="2019-01-08T11:55:55.132" v="3680" actId="164"/>
          <ac:picMkLst>
            <pc:docMk/>
            <pc:sldMk cId="0" sldId="263"/>
            <ac:picMk id="13" creationId="{544A193F-1A10-4C27-B965-85B0DDD0B3A9}"/>
          </ac:picMkLst>
        </pc:picChg>
        <pc:inkChg chg="add del">
          <ac:chgData name="馥寧 逄" userId="3fbd7b79b76f0771" providerId="LiveId" clId="{553E1222-A8DA-475D-BA7B-0C90879E8C9F}" dt="2019-01-03T15:02:36.392" v="1030"/>
          <ac:inkMkLst>
            <pc:docMk/>
            <pc:sldMk cId="0" sldId="263"/>
            <ac:inkMk id="4" creationId="{72DB3408-689F-4AB8-BF93-22493EDA469E}"/>
          </ac:inkMkLst>
        </pc:inkChg>
        <pc:inkChg chg="add del">
          <ac:chgData name="馥寧 逄" userId="3fbd7b79b76f0771" providerId="LiveId" clId="{553E1222-A8DA-475D-BA7B-0C90879E8C9F}" dt="2019-01-03T15:03:05.471" v="1034"/>
          <ac:inkMkLst>
            <pc:docMk/>
            <pc:sldMk cId="0" sldId="263"/>
            <ac:inkMk id="5" creationId="{E0EFA044-51C0-4B92-B9B7-4C1206FF4E87}"/>
          </ac:inkMkLst>
        </pc:inkChg>
        <pc:inkChg chg="add del">
          <ac:chgData name="馥寧 逄" userId="3fbd7b79b76f0771" providerId="LiveId" clId="{553E1222-A8DA-475D-BA7B-0C90879E8C9F}" dt="2019-01-03T15:03:04.342" v="1033"/>
          <ac:inkMkLst>
            <pc:docMk/>
            <pc:sldMk cId="0" sldId="263"/>
            <ac:inkMk id="6" creationId="{7167EC91-A8A0-410C-8F4D-51937D1175F9}"/>
          </ac:inkMkLst>
        </pc:inkChg>
        <pc:inkChg chg="add del">
          <ac:chgData name="馥寧 逄" userId="3fbd7b79b76f0771" providerId="LiveId" clId="{553E1222-A8DA-475D-BA7B-0C90879E8C9F}" dt="2019-01-03T15:03:19.660" v="1036"/>
          <ac:inkMkLst>
            <pc:docMk/>
            <pc:sldMk cId="0" sldId="263"/>
            <ac:inkMk id="7" creationId="{543E4DB2-9CF9-4898-8C19-19C2A0C9D4BD}"/>
          </ac:inkMkLst>
        </pc:inkChg>
      </pc:sldChg>
      <pc:sldChg chg="addSp delSp modSp add modTransition setBg modAnim">
        <pc:chgData name="馥寧 逄" userId="3fbd7b79b76f0771" providerId="LiveId" clId="{553E1222-A8DA-475D-BA7B-0C90879E8C9F}" dt="2019-01-08T11:52:16.348" v="3667"/>
        <pc:sldMkLst>
          <pc:docMk/>
          <pc:sldMk cId="0" sldId="270"/>
        </pc:sldMkLst>
        <pc:spChg chg="add mod">
          <ac:chgData name="馥寧 逄" userId="3fbd7b79b76f0771" providerId="LiveId" clId="{553E1222-A8DA-475D-BA7B-0C90879E8C9F}" dt="2019-01-08T11:33:39.961" v="3522" actId="1076"/>
          <ac:spMkLst>
            <pc:docMk/>
            <pc:sldMk cId="0" sldId="270"/>
            <ac:spMk id="2" creationId="{FA2727B7-D232-4C54-BFFD-EBCF4BD604BD}"/>
          </ac:spMkLst>
        </pc:spChg>
        <pc:spChg chg="mod">
          <ac:chgData name="馥寧 逄" userId="3fbd7b79b76f0771" providerId="LiveId" clId="{553E1222-A8DA-475D-BA7B-0C90879E8C9F}" dt="2019-01-08T11:24:31.434" v="3467" actId="14100"/>
          <ac:spMkLst>
            <pc:docMk/>
            <pc:sldMk cId="0" sldId="270"/>
            <ac:spMk id="8195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11:22:38.888" v="3453" actId="478"/>
          <ac:spMkLst>
            <pc:docMk/>
            <pc:sldMk cId="0" sldId="270"/>
            <ac:spMk id="8196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11:22:42.561" v="3455" actId="478"/>
          <ac:spMkLst>
            <pc:docMk/>
            <pc:sldMk cId="0" sldId="270"/>
            <ac:spMk id="8197" creationId="{00000000-0000-0000-0000-000000000000}"/>
          </ac:spMkLst>
        </pc:spChg>
        <pc:spChg chg="del">
          <ac:chgData name="馥寧 逄" userId="3fbd7b79b76f0771" providerId="LiveId" clId="{553E1222-A8DA-475D-BA7B-0C90879E8C9F}" dt="2019-01-08T11:22:44.924" v="3456" actId="478"/>
          <ac:spMkLst>
            <pc:docMk/>
            <pc:sldMk cId="0" sldId="270"/>
            <ac:spMk id="8198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11:22:40.711" v="3454" actId="478"/>
          <ac:spMkLst>
            <pc:docMk/>
            <pc:sldMk cId="0" sldId="270"/>
            <ac:spMk id="8199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11:22:58.520" v="3458" actId="478"/>
          <ac:spMkLst>
            <pc:docMk/>
            <pc:sldMk cId="0" sldId="270"/>
            <ac:spMk id="8200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11:22:37.152" v="3452" actId="478"/>
          <ac:spMkLst>
            <pc:docMk/>
            <pc:sldMk cId="0" sldId="270"/>
            <ac:spMk id="8201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11:22:56.602" v="3457" actId="478"/>
          <ac:spMkLst>
            <pc:docMk/>
            <pc:sldMk cId="0" sldId="270"/>
            <ac:spMk id="8202" creationId="{00000000-0000-0000-0000-000000000000}"/>
          </ac:spMkLst>
        </pc:spChg>
        <pc:spChg chg="del">
          <ac:chgData name="馥寧 逄" userId="3fbd7b79b76f0771" providerId="LiveId" clId="{553E1222-A8DA-475D-BA7B-0C90879E8C9F}" dt="2019-01-08T11:20:41.518" v="3439" actId="478"/>
          <ac:spMkLst>
            <pc:docMk/>
            <pc:sldMk cId="0" sldId="270"/>
            <ac:spMk id="8203" creationId="{00000000-0000-0000-0000-000000000000}"/>
          </ac:spMkLst>
        </pc:spChg>
        <pc:spChg chg="del">
          <ac:chgData name="馥寧 逄" userId="3fbd7b79b76f0771" providerId="LiveId" clId="{553E1222-A8DA-475D-BA7B-0C90879E8C9F}" dt="2019-01-08T11:20:41.518" v="3439" actId="478"/>
          <ac:spMkLst>
            <pc:docMk/>
            <pc:sldMk cId="0" sldId="270"/>
            <ac:spMk id="8204" creationId="{00000000-0000-0000-0000-000000000000}"/>
          </ac:spMkLst>
        </pc:spChg>
        <pc:spChg chg="del">
          <ac:chgData name="馥寧 逄" userId="3fbd7b79b76f0771" providerId="LiveId" clId="{553E1222-A8DA-475D-BA7B-0C90879E8C9F}" dt="2019-01-08T11:20:41.518" v="3439" actId="478"/>
          <ac:spMkLst>
            <pc:docMk/>
            <pc:sldMk cId="0" sldId="270"/>
            <ac:spMk id="8205" creationId="{00000000-0000-0000-0000-000000000000}"/>
          </ac:spMkLst>
        </pc:spChg>
        <pc:spChg chg="del">
          <ac:chgData name="馥寧 逄" userId="3fbd7b79b76f0771" providerId="LiveId" clId="{553E1222-A8DA-475D-BA7B-0C90879E8C9F}" dt="2019-01-08T11:20:41.518" v="3439" actId="478"/>
          <ac:spMkLst>
            <pc:docMk/>
            <pc:sldMk cId="0" sldId="270"/>
            <ac:spMk id="8206" creationId="{00000000-0000-0000-0000-000000000000}"/>
          </ac:spMkLst>
        </pc:spChg>
        <pc:spChg chg="del">
          <ac:chgData name="馥寧 逄" userId="3fbd7b79b76f0771" providerId="LiveId" clId="{553E1222-A8DA-475D-BA7B-0C90879E8C9F}" dt="2019-01-08T11:20:41.518" v="3439" actId="478"/>
          <ac:spMkLst>
            <pc:docMk/>
            <pc:sldMk cId="0" sldId="270"/>
            <ac:spMk id="8207" creationId="{00000000-0000-0000-0000-000000000000}"/>
          </ac:spMkLst>
        </pc:spChg>
        <pc:spChg chg="del">
          <ac:chgData name="馥寧 逄" userId="3fbd7b79b76f0771" providerId="LiveId" clId="{553E1222-A8DA-475D-BA7B-0C90879E8C9F}" dt="2019-01-08T11:20:41.518" v="3439" actId="478"/>
          <ac:spMkLst>
            <pc:docMk/>
            <pc:sldMk cId="0" sldId="270"/>
            <ac:spMk id="8208" creationId="{00000000-0000-0000-0000-000000000000}"/>
          </ac:spMkLst>
        </pc:spChg>
        <pc:spChg chg="del">
          <ac:chgData name="馥寧 逄" userId="3fbd7b79b76f0771" providerId="LiveId" clId="{553E1222-A8DA-475D-BA7B-0C90879E8C9F}" dt="2019-01-08T11:20:41.518" v="3439" actId="478"/>
          <ac:spMkLst>
            <pc:docMk/>
            <pc:sldMk cId="0" sldId="270"/>
            <ac:spMk id="8209" creationId="{00000000-0000-0000-0000-000000000000}"/>
          </ac:spMkLst>
        </pc:spChg>
        <pc:spChg chg="del">
          <ac:chgData name="馥寧 逄" userId="3fbd7b79b76f0771" providerId="LiveId" clId="{553E1222-A8DA-475D-BA7B-0C90879E8C9F}" dt="2019-01-08T11:20:41.518" v="3439" actId="478"/>
          <ac:spMkLst>
            <pc:docMk/>
            <pc:sldMk cId="0" sldId="270"/>
            <ac:spMk id="8210" creationId="{00000000-0000-0000-0000-000000000000}"/>
          </ac:spMkLst>
        </pc:spChg>
        <pc:spChg chg="mod">
          <ac:chgData name="馥寧 逄" userId="3fbd7b79b76f0771" providerId="LiveId" clId="{553E1222-A8DA-475D-BA7B-0C90879E8C9F}" dt="2019-01-08T11:24:24.346" v="3466" actId="403"/>
          <ac:spMkLst>
            <pc:docMk/>
            <pc:sldMk cId="0" sldId="270"/>
            <ac:spMk id="8212" creationId="{00000000-0000-0000-0000-000000000000}"/>
          </ac:spMkLst>
        </pc:spChg>
        <pc:spChg chg="mod">
          <ac:chgData name="馥寧 逄" userId="3fbd7b79b76f0771" providerId="LiveId" clId="{553E1222-A8DA-475D-BA7B-0C90879E8C9F}" dt="2019-01-08T11:24:24.346" v="3466" actId="403"/>
          <ac:spMkLst>
            <pc:docMk/>
            <pc:sldMk cId="0" sldId="270"/>
            <ac:spMk id="8213" creationId="{00000000-0000-0000-0000-000000000000}"/>
          </ac:spMkLst>
        </pc:spChg>
        <pc:spChg chg="mod">
          <ac:chgData name="馥寧 逄" userId="3fbd7b79b76f0771" providerId="LiveId" clId="{553E1222-A8DA-475D-BA7B-0C90879E8C9F}" dt="2019-01-08T11:24:24.346" v="3466" actId="403"/>
          <ac:spMkLst>
            <pc:docMk/>
            <pc:sldMk cId="0" sldId="270"/>
            <ac:spMk id="8214" creationId="{00000000-0000-0000-0000-000000000000}"/>
          </ac:spMkLst>
        </pc:spChg>
        <pc:spChg chg="mod">
          <ac:chgData name="馥寧 逄" userId="3fbd7b79b76f0771" providerId="LiveId" clId="{553E1222-A8DA-475D-BA7B-0C90879E8C9F}" dt="2019-01-08T11:24:24.346" v="3466" actId="403"/>
          <ac:spMkLst>
            <pc:docMk/>
            <pc:sldMk cId="0" sldId="270"/>
            <ac:spMk id="8215" creationId="{00000000-0000-0000-0000-000000000000}"/>
          </ac:spMkLst>
        </pc:spChg>
        <pc:grpChg chg="mod">
          <ac:chgData name="馥寧 逄" userId="3fbd7b79b76f0771" providerId="LiveId" clId="{553E1222-A8DA-475D-BA7B-0C90879E8C9F}" dt="2019-01-08T11:24:31.434" v="3467" actId="14100"/>
          <ac:grpSpMkLst>
            <pc:docMk/>
            <pc:sldMk cId="0" sldId="270"/>
            <ac:grpSpMk id="8194" creationId="{00000000-0000-0000-0000-000000000000}"/>
          </ac:grpSpMkLst>
        </pc:grpChg>
        <pc:picChg chg="add mod">
          <ac:chgData name="馥寧 逄" userId="3fbd7b79b76f0771" providerId="LiveId" clId="{553E1222-A8DA-475D-BA7B-0C90879E8C9F}" dt="2019-01-08T11:24:52.003" v="3471" actId="14100"/>
          <ac:picMkLst>
            <pc:docMk/>
            <pc:sldMk cId="0" sldId="270"/>
            <ac:picMk id="24" creationId="{F79E71E0-76DB-421E-89D6-FD6B6038C95C}"/>
          </ac:picMkLst>
        </pc:picChg>
        <pc:picChg chg="mod">
          <ac:chgData name="馥寧 逄" userId="3fbd7b79b76f0771" providerId="LiveId" clId="{553E1222-A8DA-475D-BA7B-0C90879E8C9F}" dt="2019-01-08T11:24:34.322" v="3469" actId="1076"/>
          <ac:picMkLst>
            <pc:docMk/>
            <pc:sldMk cId="0" sldId="270"/>
            <ac:picMk id="8211" creationId="{00000000-0000-0000-0000-000000000000}"/>
          </ac:picMkLst>
        </pc:picChg>
      </pc:sldChg>
      <pc:sldChg chg="addSp delSp modSp modAnim">
        <pc:chgData name="馥寧 逄" userId="3fbd7b79b76f0771" providerId="LiveId" clId="{553E1222-A8DA-475D-BA7B-0C90879E8C9F}" dt="2019-01-08T12:08:57.528" v="3761"/>
        <pc:sldMkLst>
          <pc:docMk/>
          <pc:sldMk cId="0" sldId="271"/>
        </pc:sldMkLst>
        <pc:spChg chg="add del mod">
          <ac:chgData name="馥寧 逄" userId="3fbd7b79b76f0771" providerId="LiveId" clId="{553E1222-A8DA-475D-BA7B-0C90879E8C9F}" dt="2019-01-08T05:56:37.630" v="2671" actId="478"/>
          <ac:spMkLst>
            <pc:docMk/>
            <pc:sldMk cId="0" sldId="271"/>
            <ac:spMk id="4" creationId="{1CE92A88-DF68-491D-A6A1-69929D85DC2F}"/>
          </ac:spMkLst>
        </pc:spChg>
        <pc:spChg chg="add mod">
          <ac:chgData name="馥寧 逄" userId="3fbd7b79b76f0771" providerId="LiveId" clId="{553E1222-A8DA-475D-BA7B-0C90879E8C9F}" dt="2019-01-08T06:18:03.061" v="2966" actId="20577"/>
          <ac:spMkLst>
            <pc:docMk/>
            <pc:sldMk cId="0" sldId="271"/>
            <ac:spMk id="5" creationId="{CE13A341-E349-4FB6-86C1-CE27728711EA}"/>
          </ac:spMkLst>
        </pc:spChg>
        <pc:spChg chg="mod">
          <ac:chgData name="馥寧 逄" userId="3fbd7b79b76f0771" providerId="LiveId" clId="{553E1222-A8DA-475D-BA7B-0C90879E8C9F}" dt="2019-01-08T05:44:04.867" v="2442" actId="1076"/>
          <ac:spMkLst>
            <pc:docMk/>
            <pc:sldMk cId="0" sldId="271"/>
            <ac:spMk id="9219" creationId="{00000000-0000-0000-0000-000000000000}"/>
          </ac:spMkLst>
        </pc:spChg>
        <pc:spChg chg="mod">
          <ac:chgData name="馥寧 逄" userId="3fbd7b79b76f0771" providerId="LiveId" clId="{553E1222-A8DA-475D-BA7B-0C90879E8C9F}" dt="2019-01-08T06:12:21.779" v="2909" actId="1076"/>
          <ac:spMkLst>
            <pc:docMk/>
            <pc:sldMk cId="0" sldId="271"/>
            <ac:spMk id="9220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5:56:41.840" v="2672" actId="478"/>
          <ac:spMkLst>
            <pc:docMk/>
            <pc:sldMk cId="0" sldId="271"/>
            <ac:spMk id="9221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5:56:37.630" v="2671" actId="478"/>
          <ac:spMkLst>
            <pc:docMk/>
            <pc:sldMk cId="0" sldId="271"/>
            <ac:spMk id="9222" creationId="{00000000-0000-0000-0000-000000000000}"/>
          </ac:spMkLst>
        </pc:spChg>
        <pc:spChg chg="mod">
          <ac:chgData name="馥寧 逄" userId="3fbd7b79b76f0771" providerId="LiveId" clId="{553E1222-A8DA-475D-BA7B-0C90879E8C9F}" dt="2019-01-08T05:57:09.991" v="2758" actId="1038"/>
          <ac:spMkLst>
            <pc:docMk/>
            <pc:sldMk cId="0" sldId="271"/>
            <ac:spMk id="9223" creationId="{00000000-0000-0000-0000-000000000000}"/>
          </ac:spMkLst>
        </pc:spChg>
        <pc:spChg chg="mod">
          <ac:chgData name="馥寧 逄" userId="3fbd7b79b76f0771" providerId="LiveId" clId="{553E1222-A8DA-475D-BA7B-0C90879E8C9F}" dt="2019-01-08T05:57:18.607" v="2759" actId="207"/>
          <ac:spMkLst>
            <pc:docMk/>
            <pc:sldMk cId="0" sldId="271"/>
            <ac:spMk id="9224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5:56:37.630" v="2671" actId="478"/>
          <ac:spMkLst>
            <pc:docMk/>
            <pc:sldMk cId="0" sldId="271"/>
            <ac:spMk id="9225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5:56:41.840" v="2672" actId="478"/>
          <ac:spMkLst>
            <pc:docMk/>
            <pc:sldMk cId="0" sldId="271"/>
            <ac:spMk id="9226" creationId="{00000000-0000-0000-0000-000000000000}"/>
          </ac:spMkLst>
        </pc:spChg>
        <pc:spChg chg="mod">
          <ac:chgData name="馥寧 逄" userId="3fbd7b79b76f0771" providerId="LiveId" clId="{553E1222-A8DA-475D-BA7B-0C90879E8C9F}" dt="2019-01-08T06:16:58.703" v="2960" actId="1076"/>
          <ac:spMkLst>
            <pc:docMk/>
            <pc:sldMk cId="0" sldId="271"/>
            <ac:spMk id="9227" creationId="{00000000-0000-0000-0000-000000000000}"/>
          </ac:spMkLst>
        </pc:spChg>
        <pc:spChg chg="mod">
          <ac:chgData name="馥寧 逄" userId="3fbd7b79b76f0771" providerId="LiveId" clId="{553E1222-A8DA-475D-BA7B-0C90879E8C9F}" dt="2019-01-08T06:16:04.323" v="2936" actId="20577"/>
          <ac:spMkLst>
            <pc:docMk/>
            <pc:sldMk cId="0" sldId="271"/>
            <ac:spMk id="9228" creationId="{00000000-0000-0000-0000-000000000000}"/>
          </ac:spMkLst>
        </pc:spChg>
        <pc:spChg chg="mod">
          <ac:chgData name="馥寧 逄" userId="3fbd7b79b76f0771" providerId="LiveId" clId="{553E1222-A8DA-475D-BA7B-0C90879E8C9F}" dt="2019-01-08T06:07:12.148" v="2860" actId="207"/>
          <ac:spMkLst>
            <pc:docMk/>
            <pc:sldMk cId="0" sldId="271"/>
            <ac:spMk id="9229" creationId="{00000000-0000-0000-0000-000000000000}"/>
          </ac:spMkLst>
        </pc:spChg>
        <pc:spChg chg="mod">
          <ac:chgData name="馥寧 逄" userId="3fbd7b79b76f0771" providerId="LiveId" clId="{553E1222-A8DA-475D-BA7B-0C90879E8C9F}" dt="2019-01-08T06:07:17.390" v="2861" actId="207"/>
          <ac:spMkLst>
            <pc:docMk/>
            <pc:sldMk cId="0" sldId="271"/>
            <ac:spMk id="9230" creationId="{00000000-0000-0000-0000-000000000000}"/>
          </ac:spMkLst>
        </pc:spChg>
        <pc:spChg chg="mod">
          <ac:chgData name="馥寧 逄" userId="3fbd7b79b76f0771" providerId="LiveId" clId="{553E1222-A8DA-475D-BA7B-0C90879E8C9F}" dt="2019-01-08T05:35:54.090" v="2367" actId="1076"/>
          <ac:spMkLst>
            <pc:docMk/>
            <pc:sldMk cId="0" sldId="271"/>
            <ac:spMk id="9231" creationId="{00000000-0000-0000-0000-000000000000}"/>
          </ac:spMkLst>
        </pc:spChg>
        <pc:spChg chg="mod">
          <ac:chgData name="馥寧 逄" userId="3fbd7b79b76f0771" providerId="LiveId" clId="{553E1222-A8DA-475D-BA7B-0C90879E8C9F}" dt="2019-01-08T05:35:54.090" v="2367" actId="1076"/>
          <ac:spMkLst>
            <pc:docMk/>
            <pc:sldMk cId="0" sldId="271"/>
            <ac:spMk id="9232" creationId="{00000000-0000-0000-0000-000000000000}"/>
          </ac:spMkLst>
        </pc:spChg>
        <pc:picChg chg="add mod ord modCrop">
          <ac:chgData name="馥寧 逄" userId="3fbd7b79b76f0771" providerId="LiveId" clId="{553E1222-A8DA-475D-BA7B-0C90879E8C9F}" dt="2019-01-08T05:35:44.089" v="2366" actId="1076"/>
          <ac:picMkLst>
            <pc:docMk/>
            <pc:sldMk cId="0" sldId="271"/>
            <ac:picMk id="3" creationId="{8BB0F14F-65A2-4CCC-B7ED-DCD22C06288F}"/>
          </ac:picMkLst>
        </pc:picChg>
        <pc:picChg chg="del mod">
          <ac:chgData name="馥寧 逄" userId="3fbd7b79b76f0771" providerId="LiveId" clId="{553E1222-A8DA-475D-BA7B-0C90879E8C9F}" dt="2019-01-08T05:30:27.933" v="2301" actId="478"/>
          <ac:picMkLst>
            <pc:docMk/>
            <pc:sldMk cId="0" sldId="271"/>
            <ac:picMk id="9218" creationId="{00000000-0000-0000-0000-000000000000}"/>
          </ac:picMkLst>
        </pc:picChg>
        <pc:picChg chg="mod">
          <ac:chgData name="馥寧 逄" userId="3fbd7b79b76f0771" providerId="LiveId" clId="{553E1222-A8DA-475D-BA7B-0C90879E8C9F}" dt="2019-01-08T05:43:57.853" v="2441" actId="1076"/>
          <ac:picMkLst>
            <pc:docMk/>
            <pc:sldMk cId="0" sldId="271"/>
            <ac:picMk id="9233" creationId="{00000000-0000-0000-0000-000000000000}"/>
          </ac:picMkLst>
        </pc:picChg>
        <pc:picChg chg="mod">
          <ac:chgData name="馥寧 逄" userId="3fbd7b79b76f0771" providerId="LiveId" clId="{553E1222-A8DA-475D-BA7B-0C90879E8C9F}" dt="2019-01-08T05:57:00.461" v="2754" actId="1038"/>
          <ac:picMkLst>
            <pc:docMk/>
            <pc:sldMk cId="0" sldId="271"/>
            <ac:picMk id="9234" creationId="{00000000-0000-0000-0000-000000000000}"/>
          </ac:picMkLst>
        </pc:picChg>
        <pc:picChg chg="del mod">
          <ac:chgData name="馥寧 逄" userId="3fbd7b79b76f0771" providerId="LiveId" clId="{553E1222-A8DA-475D-BA7B-0C90879E8C9F}" dt="2019-01-08T05:56:37.630" v="2671" actId="478"/>
          <ac:picMkLst>
            <pc:docMk/>
            <pc:sldMk cId="0" sldId="271"/>
            <ac:picMk id="9235" creationId="{00000000-0000-0000-0000-000000000000}"/>
          </ac:picMkLst>
        </pc:picChg>
        <pc:picChg chg="del mod">
          <ac:chgData name="馥寧 逄" userId="3fbd7b79b76f0771" providerId="LiveId" clId="{553E1222-A8DA-475D-BA7B-0C90879E8C9F}" dt="2019-01-08T05:56:37.630" v="2671" actId="478"/>
          <ac:picMkLst>
            <pc:docMk/>
            <pc:sldMk cId="0" sldId="271"/>
            <ac:picMk id="9236" creationId="{00000000-0000-0000-0000-000000000000}"/>
          </ac:picMkLst>
        </pc:picChg>
      </pc:sldChg>
      <pc:sldChg chg="addSp delSp modSp modAnim">
        <pc:chgData name="馥寧 逄" userId="3fbd7b79b76f0771" providerId="LiveId" clId="{553E1222-A8DA-475D-BA7B-0C90879E8C9F}" dt="2019-01-08T12:01:43.997" v="3725"/>
        <pc:sldMkLst>
          <pc:docMk/>
          <pc:sldMk cId="0" sldId="274"/>
        </pc:sldMkLst>
        <pc:spChg chg="add mod">
          <ac:chgData name="馥寧 逄" userId="3fbd7b79b76f0771" providerId="LiveId" clId="{553E1222-A8DA-475D-BA7B-0C90879E8C9F}" dt="2019-01-08T06:34:45.530" v="3228" actId="207"/>
          <ac:spMkLst>
            <pc:docMk/>
            <pc:sldMk cId="0" sldId="274"/>
            <ac:spMk id="2" creationId="{0E1A9692-CF3E-43D7-93D1-6BE39616614F}"/>
          </ac:spMkLst>
        </pc:spChg>
        <pc:spChg chg="add mod">
          <ac:chgData name="馥寧 逄" userId="3fbd7b79b76f0771" providerId="LiveId" clId="{553E1222-A8DA-475D-BA7B-0C90879E8C9F}" dt="2019-01-08T05:10:14.505" v="2079" actId="1038"/>
          <ac:spMkLst>
            <pc:docMk/>
            <pc:sldMk cId="0" sldId="274"/>
            <ac:spMk id="3" creationId="{F377C981-4CB9-4D9C-A1BE-44A36414EB84}"/>
          </ac:spMkLst>
        </pc:spChg>
        <pc:spChg chg="del mod">
          <ac:chgData name="馥寧 逄" userId="3fbd7b79b76f0771" providerId="LiveId" clId="{553E1222-A8DA-475D-BA7B-0C90879E8C9F}" dt="2019-01-08T03:07:08.958" v="1519" actId="478"/>
          <ac:spMkLst>
            <pc:docMk/>
            <pc:sldMk cId="0" sldId="274"/>
            <ac:spMk id="6147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3:07:08.958" v="1519" actId="478"/>
          <ac:spMkLst>
            <pc:docMk/>
            <pc:sldMk cId="0" sldId="274"/>
            <ac:spMk id="6148" creationId="{00000000-0000-0000-0000-000000000000}"/>
          </ac:spMkLst>
        </pc:spChg>
        <pc:spChg chg="mod">
          <ac:chgData name="馥寧 逄" userId="3fbd7b79b76f0771" providerId="LiveId" clId="{553E1222-A8DA-475D-BA7B-0C90879E8C9F}" dt="2019-01-08T05:11:21.483" v="2134" actId="207"/>
          <ac:spMkLst>
            <pc:docMk/>
            <pc:sldMk cId="0" sldId="274"/>
            <ac:spMk id="6149" creationId="{00000000-0000-0000-0000-000000000000}"/>
          </ac:spMkLst>
        </pc:spChg>
        <pc:spChg chg="mod">
          <ac:chgData name="馥寧 逄" userId="3fbd7b79b76f0771" providerId="LiveId" clId="{553E1222-A8DA-475D-BA7B-0C90879E8C9F}" dt="2019-01-08T05:10:49.545" v="2085" actId="1076"/>
          <ac:spMkLst>
            <pc:docMk/>
            <pc:sldMk cId="0" sldId="274"/>
            <ac:spMk id="6150" creationId="{00000000-0000-0000-0000-000000000000}"/>
          </ac:spMkLst>
        </pc:spChg>
        <pc:spChg chg="mod ord">
          <ac:chgData name="馥寧 逄" userId="3fbd7b79b76f0771" providerId="LiveId" clId="{553E1222-A8DA-475D-BA7B-0C90879E8C9F}" dt="2019-01-08T05:10:14.505" v="2079" actId="1038"/>
          <ac:spMkLst>
            <pc:docMk/>
            <pc:sldMk cId="0" sldId="274"/>
            <ac:spMk id="6152" creationId="{00000000-0000-0000-0000-000000000000}"/>
          </ac:spMkLst>
        </pc:spChg>
        <pc:spChg chg="mod ord">
          <ac:chgData name="馥寧 逄" userId="3fbd7b79b76f0771" providerId="LiveId" clId="{553E1222-A8DA-475D-BA7B-0C90879E8C9F}" dt="2019-01-08T05:10:14.505" v="2079" actId="1038"/>
          <ac:spMkLst>
            <pc:docMk/>
            <pc:sldMk cId="0" sldId="274"/>
            <ac:spMk id="6153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74"/>
            <ac:spMk id="6157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74"/>
            <ac:spMk id="6158" creationId="{00000000-0000-0000-0000-000000000000}"/>
          </ac:spMkLst>
        </pc:spChg>
        <pc:spChg chg="mod">
          <ac:chgData name="馥寧 逄" userId="3fbd7b79b76f0771" providerId="LiveId" clId="{553E1222-A8DA-475D-BA7B-0C90879E8C9F}" dt="2019-01-08T04:50:02.686" v="1962" actId="1038"/>
          <ac:spMkLst>
            <pc:docMk/>
            <pc:sldMk cId="0" sldId="274"/>
            <ac:spMk id="6159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74"/>
            <ac:spMk id="6160" creationId="{00000000-0000-0000-0000-000000000000}"/>
          </ac:spMkLst>
        </pc:spChg>
        <pc:grpChg chg="mod">
          <ac:chgData name="馥寧 逄" userId="3fbd7b79b76f0771" providerId="LiveId" clId="{553E1222-A8DA-475D-BA7B-0C90879E8C9F}" dt="2019-01-08T05:05:32.793" v="2041" actId="1076"/>
          <ac:grpSpMkLst>
            <pc:docMk/>
            <pc:sldMk cId="0" sldId="274"/>
            <ac:grpSpMk id="6151" creationId="{00000000-0000-0000-0000-000000000000}"/>
          </ac:grpSpMkLst>
        </pc:grpChg>
        <pc:grpChg chg="mod">
          <ac:chgData name="馥寧 逄" userId="3fbd7b79b76f0771" providerId="LiveId" clId="{553E1222-A8DA-475D-BA7B-0C90879E8C9F}" dt="2019-01-03T13:57:00.202" v="23"/>
          <ac:grpSpMkLst>
            <pc:docMk/>
            <pc:sldMk cId="0" sldId="274"/>
            <ac:grpSpMk id="6154" creationId="{00000000-0000-0000-0000-000000000000}"/>
          </ac:grpSpMkLst>
        </pc:grpChg>
        <pc:grpChg chg="mod">
          <ac:chgData name="馥寧 逄" userId="3fbd7b79b76f0771" providerId="LiveId" clId="{553E1222-A8DA-475D-BA7B-0C90879E8C9F}" dt="2019-01-03T13:57:00.202" v="23"/>
          <ac:grpSpMkLst>
            <pc:docMk/>
            <pc:sldMk cId="0" sldId="274"/>
            <ac:grpSpMk id="6155" creationId="{00000000-0000-0000-0000-000000000000}"/>
          </ac:grpSpMkLst>
        </pc:grpChg>
        <pc:grpChg chg="mod">
          <ac:chgData name="馥寧 逄" userId="3fbd7b79b76f0771" providerId="LiveId" clId="{553E1222-A8DA-475D-BA7B-0C90879E8C9F}" dt="2019-01-03T13:57:00.202" v="23"/>
          <ac:grpSpMkLst>
            <pc:docMk/>
            <pc:sldMk cId="0" sldId="274"/>
            <ac:grpSpMk id="6156" creationId="{00000000-0000-0000-0000-000000000000}"/>
          </ac:grpSpMkLst>
        </pc:grpChg>
        <pc:picChg chg="add">
          <ac:chgData name="馥寧 逄" userId="3fbd7b79b76f0771" providerId="LiveId" clId="{553E1222-A8DA-475D-BA7B-0C90879E8C9F}" dt="2019-01-08T03:07:10.547" v="1520"/>
          <ac:picMkLst>
            <pc:docMk/>
            <pc:sldMk cId="0" sldId="274"/>
            <ac:picMk id="26" creationId="{DDD4DEFD-0630-40A0-BC3C-F226440EFF2C}"/>
          </ac:picMkLst>
        </pc:picChg>
      </pc:sldChg>
      <pc:sldChg chg="addSp delSp modSp add setBg modAnim">
        <pc:chgData name="馥寧 逄" userId="3fbd7b79b76f0771" providerId="LiveId" clId="{553E1222-A8DA-475D-BA7B-0C90879E8C9F}" dt="2019-01-08T07:35:49.018" v="3333"/>
        <pc:sldMkLst>
          <pc:docMk/>
          <pc:sldMk cId="0" sldId="288"/>
        </pc:sldMkLst>
        <pc:spChg chg="add">
          <ac:chgData name="馥寧 逄" userId="3fbd7b79b76f0771" providerId="LiveId" clId="{553E1222-A8DA-475D-BA7B-0C90879E8C9F}" dt="2019-01-08T06:29:32.092" v="3167"/>
          <ac:spMkLst>
            <pc:docMk/>
            <pc:sldMk cId="0" sldId="288"/>
            <ac:spMk id="36" creationId="{8C6CAD37-22AD-4769-9CAD-CC487B180ED9}"/>
          </ac:spMkLst>
        </pc:spChg>
        <pc:spChg chg="mod">
          <ac:chgData name="馥寧 逄" userId="3fbd7b79b76f0771" providerId="LiveId" clId="{553E1222-A8DA-475D-BA7B-0C90879E8C9F}" dt="2019-01-08T06:30:35.228" v="3173" actId="14100"/>
          <ac:spMkLst>
            <pc:docMk/>
            <pc:sldMk cId="0" sldId="288"/>
            <ac:spMk id="5126" creationId="{00000000-0000-0000-0000-000000000000}"/>
          </ac:spMkLst>
        </pc:spChg>
        <pc:spChg chg="del">
          <ac:chgData name="馥寧 逄" userId="3fbd7b79b76f0771" providerId="LiveId" clId="{553E1222-A8DA-475D-BA7B-0C90879E8C9F}" dt="2019-01-08T03:06:58.308" v="1517" actId="478"/>
          <ac:spMkLst>
            <pc:docMk/>
            <pc:sldMk cId="0" sldId="288"/>
            <ac:spMk id="5128" creationId="{00000000-0000-0000-0000-000000000000}"/>
          </ac:spMkLst>
        </pc:spChg>
        <pc:spChg chg="del">
          <ac:chgData name="馥寧 逄" userId="3fbd7b79b76f0771" providerId="LiveId" clId="{553E1222-A8DA-475D-BA7B-0C90879E8C9F}" dt="2019-01-08T03:06:58.308" v="1517" actId="478"/>
          <ac:spMkLst>
            <pc:docMk/>
            <pc:sldMk cId="0" sldId="288"/>
            <ac:spMk id="5129" creationId="{00000000-0000-0000-0000-000000000000}"/>
          </ac:spMkLst>
        </pc:spChg>
        <pc:spChg chg="del">
          <ac:chgData name="馥寧 逄" userId="3fbd7b79b76f0771" providerId="LiveId" clId="{553E1222-A8DA-475D-BA7B-0C90879E8C9F}" dt="2019-01-08T06:29:29.698" v="3166" actId="478"/>
          <ac:spMkLst>
            <pc:docMk/>
            <pc:sldMk cId="0" sldId="288"/>
            <ac:spMk id="5130" creationId="{00000000-0000-0000-0000-000000000000}"/>
          </ac:spMkLst>
        </pc:spChg>
        <pc:spChg chg="del">
          <ac:chgData name="馥寧 逄" userId="3fbd7b79b76f0771" providerId="LiveId" clId="{553E1222-A8DA-475D-BA7B-0C90879E8C9F}" dt="2019-01-08T06:29:36.229" v="3168" actId="478"/>
          <ac:spMkLst>
            <pc:docMk/>
            <pc:sldMk cId="0" sldId="288"/>
            <ac:spMk id="5131" creationId="{00000000-0000-0000-0000-000000000000}"/>
          </ac:spMkLst>
        </pc:spChg>
        <pc:spChg chg="mod">
          <ac:chgData name="馥寧 逄" userId="3fbd7b79b76f0771" providerId="LiveId" clId="{553E1222-A8DA-475D-BA7B-0C90879E8C9F}" dt="2019-01-08T06:27:29.323" v="3146" actId="108"/>
          <ac:spMkLst>
            <pc:docMk/>
            <pc:sldMk cId="0" sldId="288"/>
            <ac:spMk id="5143" creationId="{00000000-0000-0000-0000-000000000000}"/>
          </ac:spMkLst>
        </pc:spChg>
        <pc:spChg chg="mod">
          <ac:chgData name="馥寧 逄" userId="3fbd7b79b76f0771" providerId="LiveId" clId="{553E1222-A8DA-475D-BA7B-0C90879E8C9F}" dt="2019-01-08T06:27:03.187" v="3145" actId="108"/>
          <ac:spMkLst>
            <pc:docMk/>
            <pc:sldMk cId="0" sldId="288"/>
            <ac:spMk id="5144" creationId="{00000000-0000-0000-0000-000000000000}"/>
          </ac:spMkLst>
        </pc:spChg>
        <pc:spChg chg="mod">
          <ac:chgData name="馥寧 逄" userId="3fbd7b79b76f0771" providerId="LiveId" clId="{553E1222-A8DA-475D-BA7B-0C90879E8C9F}" dt="2019-01-08T06:25:46.512" v="3121" actId="108"/>
          <ac:spMkLst>
            <pc:docMk/>
            <pc:sldMk cId="0" sldId="288"/>
            <ac:spMk id="5145" creationId="{00000000-0000-0000-0000-000000000000}"/>
          </ac:spMkLst>
        </pc:spChg>
        <pc:spChg chg="mod">
          <ac:chgData name="馥寧 逄" userId="3fbd7b79b76f0771" providerId="LiveId" clId="{553E1222-A8DA-475D-BA7B-0C90879E8C9F}" dt="2019-01-08T06:27:37.974" v="3147" actId="1076"/>
          <ac:spMkLst>
            <pc:docMk/>
            <pc:sldMk cId="0" sldId="288"/>
            <ac:spMk id="5146" creationId="{00000000-0000-0000-0000-000000000000}"/>
          </ac:spMkLst>
        </pc:spChg>
        <pc:spChg chg="mod">
          <ac:chgData name="馥寧 逄" userId="3fbd7b79b76f0771" providerId="LiveId" clId="{553E1222-A8DA-475D-BA7B-0C90879E8C9F}" dt="2019-01-08T06:30:00.181" v="3170" actId="1076"/>
          <ac:spMkLst>
            <pc:docMk/>
            <pc:sldMk cId="0" sldId="288"/>
            <ac:spMk id="5148" creationId="{00000000-0000-0000-0000-000000000000}"/>
          </ac:spMkLst>
        </pc:spChg>
        <pc:spChg chg="mod">
          <ac:chgData name="馥寧 逄" userId="3fbd7b79b76f0771" providerId="LiveId" clId="{553E1222-A8DA-475D-BA7B-0C90879E8C9F}" dt="2019-01-08T06:28:05.579" v="3152" actId="1076"/>
          <ac:spMkLst>
            <pc:docMk/>
            <pc:sldMk cId="0" sldId="288"/>
            <ac:spMk id="5152" creationId="{00000000-0000-0000-0000-000000000000}"/>
          </ac:spMkLst>
        </pc:spChg>
        <pc:spChg chg="mod">
          <ac:chgData name="馥寧 逄" userId="3fbd7b79b76f0771" providerId="LiveId" clId="{553E1222-A8DA-475D-BA7B-0C90879E8C9F}" dt="2019-01-08T05:07:24.120" v="2066" actId="120"/>
          <ac:spMkLst>
            <pc:docMk/>
            <pc:sldMk cId="0" sldId="288"/>
            <ac:spMk id="5153" creationId="{00000000-0000-0000-0000-000000000000}"/>
          </ac:spMkLst>
        </pc:spChg>
        <pc:spChg chg="mod">
          <ac:chgData name="馥寧 逄" userId="3fbd7b79b76f0771" providerId="LiveId" clId="{553E1222-A8DA-475D-BA7B-0C90879E8C9F}" dt="2019-01-08T06:21:46.222" v="3020" actId="1076"/>
          <ac:spMkLst>
            <pc:docMk/>
            <pc:sldMk cId="0" sldId="288"/>
            <ac:spMk id="5154" creationId="{00000000-0000-0000-0000-000000000000}"/>
          </ac:spMkLst>
        </pc:spChg>
        <pc:grpChg chg="add mod">
          <ac:chgData name="馥寧 逄" userId="3fbd7b79b76f0771" providerId="LiveId" clId="{553E1222-A8DA-475D-BA7B-0C90879E8C9F}" dt="2019-01-08T06:48:50.438" v="3313" actId="164"/>
          <ac:grpSpMkLst>
            <pc:docMk/>
            <pc:sldMk cId="0" sldId="288"/>
            <ac:grpSpMk id="2" creationId="{52234DE5-EDF4-4921-8409-392B2784124E}"/>
          </ac:grpSpMkLst>
        </pc:grpChg>
        <pc:grpChg chg="mod">
          <ac:chgData name="馥寧 逄" userId="3fbd7b79b76f0771" providerId="LiveId" clId="{553E1222-A8DA-475D-BA7B-0C90879E8C9F}" dt="2019-01-08T05:07:08.505" v="2064"/>
          <ac:grpSpMkLst>
            <pc:docMk/>
            <pc:sldMk cId="0" sldId="288"/>
            <ac:grpSpMk id="5122" creationId="{00000000-0000-0000-0000-000000000000}"/>
          </ac:grpSpMkLst>
        </pc:grpChg>
        <pc:grpChg chg="mod">
          <ac:chgData name="馥寧 逄" userId="3fbd7b79b76f0771" providerId="LiveId" clId="{553E1222-A8DA-475D-BA7B-0C90879E8C9F}" dt="2019-01-08T06:48:50.438" v="3313" actId="164"/>
          <ac:grpSpMkLst>
            <pc:docMk/>
            <pc:sldMk cId="0" sldId="288"/>
            <ac:grpSpMk id="5123" creationId="{00000000-0000-0000-0000-000000000000}"/>
          </ac:grpSpMkLst>
        </pc:grpChg>
        <pc:grpChg chg="mod">
          <ac:chgData name="馥寧 逄" userId="3fbd7b79b76f0771" providerId="LiveId" clId="{553E1222-A8DA-475D-BA7B-0C90879E8C9F}" dt="2019-01-08T06:47:49.775" v="3305" actId="1037"/>
          <ac:grpSpMkLst>
            <pc:docMk/>
            <pc:sldMk cId="0" sldId="288"/>
            <ac:grpSpMk id="5124" creationId="{00000000-0000-0000-0000-000000000000}"/>
          </ac:grpSpMkLst>
        </pc:grpChg>
        <pc:grpChg chg="mod">
          <ac:chgData name="馥寧 逄" userId="3fbd7b79b76f0771" providerId="LiveId" clId="{553E1222-A8DA-475D-BA7B-0C90879E8C9F}" dt="2019-01-08T06:30:14.619" v="3172" actId="1076"/>
          <ac:grpSpMkLst>
            <pc:docMk/>
            <pc:sldMk cId="0" sldId="288"/>
            <ac:grpSpMk id="5125" creationId="{00000000-0000-0000-0000-000000000000}"/>
          </ac:grpSpMkLst>
        </pc:grpChg>
        <pc:grpChg chg="del mod ord">
          <ac:chgData name="馥寧 逄" userId="3fbd7b79b76f0771" providerId="LiveId" clId="{553E1222-A8DA-475D-BA7B-0C90879E8C9F}" dt="2019-01-08T06:47:15.667" v="3297" actId="165"/>
          <ac:grpSpMkLst>
            <pc:docMk/>
            <pc:sldMk cId="0" sldId="288"/>
            <ac:grpSpMk id="5127" creationId="{00000000-0000-0000-0000-000000000000}"/>
          </ac:grpSpMkLst>
        </pc:grpChg>
        <pc:grpChg chg="mod topLvl">
          <ac:chgData name="馥寧 逄" userId="3fbd7b79b76f0771" providerId="LiveId" clId="{553E1222-A8DA-475D-BA7B-0C90879E8C9F}" dt="2019-01-08T06:47:15.667" v="3297" actId="165"/>
          <ac:grpSpMkLst>
            <pc:docMk/>
            <pc:sldMk cId="0" sldId="288"/>
            <ac:grpSpMk id="5134" creationId="{00000000-0000-0000-0000-000000000000}"/>
          </ac:grpSpMkLst>
        </pc:grpChg>
        <pc:grpChg chg="mod topLvl">
          <ac:chgData name="馥寧 逄" userId="3fbd7b79b76f0771" providerId="LiveId" clId="{553E1222-A8DA-475D-BA7B-0C90879E8C9F}" dt="2019-01-08T06:47:15.667" v="3297" actId="165"/>
          <ac:grpSpMkLst>
            <pc:docMk/>
            <pc:sldMk cId="0" sldId="288"/>
            <ac:grpSpMk id="5135" creationId="{00000000-0000-0000-0000-000000000000}"/>
          </ac:grpSpMkLst>
        </pc:grpChg>
        <pc:grpChg chg="mod topLvl">
          <ac:chgData name="馥寧 逄" userId="3fbd7b79b76f0771" providerId="LiveId" clId="{553E1222-A8DA-475D-BA7B-0C90879E8C9F}" dt="2019-01-08T06:47:15.667" v="3297" actId="165"/>
          <ac:grpSpMkLst>
            <pc:docMk/>
            <pc:sldMk cId="0" sldId="288"/>
            <ac:grpSpMk id="5136" creationId="{00000000-0000-0000-0000-000000000000}"/>
          </ac:grpSpMkLst>
        </pc:grpChg>
        <pc:picChg chg="add">
          <ac:chgData name="馥寧 逄" userId="3fbd7b79b76f0771" providerId="LiveId" clId="{553E1222-A8DA-475D-BA7B-0C90879E8C9F}" dt="2019-01-08T03:06:59.847" v="1518"/>
          <ac:picMkLst>
            <pc:docMk/>
            <pc:sldMk cId="0" sldId="288"/>
            <ac:picMk id="35" creationId="{39DE7B4C-CE72-488D-A943-EF8A07B64D0A}"/>
          </ac:picMkLst>
        </pc:picChg>
        <pc:picChg chg="mod">
          <ac:chgData name="馥寧 逄" userId="3fbd7b79b76f0771" providerId="LiveId" clId="{553E1222-A8DA-475D-BA7B-0C90879E8C9F}" dt="2019-01-08T06:48:50.438" v="3313" actId="164"/>
          <ac:picMkLst>
            <pc:docMk/>
            <pc:sldMk cId="0" sldId="288"/>
            <ac:picMk id="5132" creationId="{00000000-0000-0000-0000-000000000000}"/>
          </ac:picMkLst>
        </pc:picChg>
        <pc:picChg chg="mod ord topLvl">
          <ac:chgData name="馥寧 逄" userId="3fbd7b79b76f0771" providerId="LiveId" clId="{553E1222-A8DA-475D-BA7B-0C90879E8C9F}" dt="2019-01-08T06:47:15.667" v="3297" actId="165"/>
          <ac:picMkLst>
            <pc:docMk/>
            <pc:sldMk cId="0" sldId="288"/>
            <ac:picMk id="5133" creationId="{00000000-0000-0000-0000-000000000000}"/>
          </ac:picMkLst>
        </pc:picChg>
      </pc:sldChg>
      <pc:sldChg chg="addSp delSp modSp add del">
        <pc:chgData name="馥寧 逄" userId="3fbd7b79b76f0771" providerId="LiveId" clId="{553E1222-A8DA-475D-BA7B-0C90879E8C9F}" dt="2019-01-08T05:24:04.137" v="2211"/>
        <pc:sldMkLst>
          <pc:docMk/>
          <pc:sldMk cId="0" sldId="297"/>
        </pc:sldMkLst>
        <pc:spChg chg="add">
          <ac:chgData name="馥寧 逄" userId="3fbd7b79b76f0771" providerId="LiveId" clId="{553E1222-A8DA-475D-BA7B-0C90879E8C9F}" dt="2019-01-08T05:23:48.432" v="2208"/>
          <ac:spMkLst>
            <pc:docMk/>
            <pc:sldMk cId="0" sldId="297"/>
            <ac:spMk id="15" creationId="{29C0447F-625D-4C8F-B2A4-612F5FBDDB1E}"/>
          </ac:spMkLst>
        </pc:spChg>
        <pc:spChg chg="del mod">
          <ac:chgData name="馥寧 逄" userId="3fbd7b79b76f0771" providerId="LiveId" clId="{553E1222-A8DA-475D-BA7B-0C90879E8C9F}" dt="2019-01-08T05:23:54.086" v="2209" actId="478"/>
          <ac:spMkLst>
            <pc:docMk/>
            <pc:sldMk cId="0" sldId="297"/>
            <ac:spMk id="23554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5:23:55.759" v="2210" actId="478"/>
          <ac:spMkLst>
            <pc:docMk/>
            <pc:sldMk cId="0" sldId="297"/>
            <ac:spMk id="23555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97"/>
            <ac:spMk id="23556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97"/>
            <ac:spMk id="23557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97"/>
            <ac:spMk id="23558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97"/>
            <ac:spMk id="23559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97"/>
            <ac:spMk id="23560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97"/>
            <ac:spMk id="23561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97"/>
            <ac:spMk id="23562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97"/>
            <ac:spMk id="23563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k cId="0" sldId="297"/>
            <ac:spMk id="23564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5:23:45.003" v="2206" actId="478"/>
          <ac:spMkLst>
            <pc:docMk/>
            <pc:sldMk cId="0" sldId="297"/>
            <ac:spMk id="23565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5:23:46.642" v="2207" actId="478"/>
          <ac:spMkLst>
            <pc:docMk/>
            <pc:sldMk cId="0" sldId="297"/>
            <ac:spMk id="23566" creationId="{00000000-0000-0000-0000-000000000000}"/>
          </ac:spMkLst>
        </pc:spChg>
        <pc:picChg chg="add">
          <ac:chgData name="馥寧 逄" userId="3fbd7b79b76f0771" providerId="LiveId" clId="{553E1222-A8DA-475D-BA7B-0C90879E8C9F}" dt="2019-01-08T05:24:04.137" v="2211"/>
          <ac:picMkLst>
            <pc:docMk/>
            <pc:sldMk cId="0" sldId="297"/>
            <ac:picMk id="16" creationId="{94285112-7163-42FE-A982-84211AA9B717}"/>
          </ac:picMkLst>
        </pc:picChg>
      </pc:sldChg>
      <pc:sldChg chg="addSp modSp add modAnim">
        <pc:chgData name="馥寧 逄" userId="3fbd7b79b76f0771" providerId="LiveId" clId="{553E1222-A8DA-475D-BA7B-0C90879E8C9F}" dt="2019-01-08T07:36:00.252" v="3335"/>
        <pc:sldMkLst>
          <pc:docMk/>
          <pc:sldMk cId="38240412" sldId="299"/>
        </pc:sldMkLst>
        <pc:spChg chg="mod">
          <ac:chgData name="馥寧 逄" userId="3fbd7b79b76f0771" providerId="LiveId" clId="{553E1222-A8DA-475D-BA7B-0C90879E8C9F}" dt="2019-01-03T14:43:20.315" v="1007" actId="108"/>
          <ac:spMkLst>
            <pc:docMk/>
            <pc:sldMk cId="38240412" sldId="299"/>
            <ac:spMk id="2" creationId="{CB7A3E40-E9DC-4FE2-826D-A09D8C39309D}"/>
          </ac:spMkLst>
        </pc:spChg>
        <pc:spChg chg="mod">
          <ac:chgData name="馥寧 逄" userId="3fbd7b79b76f0771" providerId="LiveId" clId="{553E1222-A8DA-475D-BA7B-0C90879E8C9F}" dt="2019-01-03T14:36:36.503" v="783" actId="1076"/>
          <ac:spMkLst>
            <pc:docMk/>
            <pc:sldMk cId="38240412" sldId="299"/>
            <ac:spMk id="3" creationId="{1F1241DD-8632-4E7B-A4EC-9235673EF810}"/>
          </ac:spMkLst>
        </pc:spChg>
        <pc:spChg chg="add">
          <ac:chgData name="馥寧 逄" userId="3fbd7b79b76f0771" providerId="LiveId" clId="{553E1222-A8DA-475D-BA7B-0C90879E8C9F}" dt="2019-01-08T05:10:01.855" v="2076"/>
          <ac:spMkLst>
            <pc:docMk/>
            <pc:sldMk cId="38240412" sldId="299"/>
            <ac:spMk id="9" creationId="{7CE74FFE-E9B8-4F87-BD40-6D94DE80092A}"/>
          </ac:spMkLst>
        </pc:spChg>
      </pc:sldChg>
      <pc:sldChg chg="addSp delSp modSp add modAnim">
        <pc:chgData name="馥寧 逄" userId="3fbd7b79b76f0771" providerId="LiveId" clId="{553E1222-A8DA-475D-BA7B-0C90879E8C9F}" dt="2019-01-08T11:57:39.335" v="3700"/>
        <pc:sldMkLst>
          <pc:docMk/>
          <pc:sldMk cId="2225043336" sldId="300"/>
        </pc:sldMkLst>
        <pc:spChg chg="add del mod">
          <ac:chgData name="馥寧 逄" userId="3fbd7b79b76f0771" providerId="LiveId" clId="{553E1222-A8DA-475D-BA7B-0C90879E8C9F}" dt="2019-01-08T03:14:17.451" v="1578"/>
          <ac:spMkLst>
            <pc:docMk/>
            <pc:sldMk cId="2225043336" sldId="300"/>
            <ac:spMk id="4" creationId="{3AE28B45-854B-42C1-955E-E5E827DA91DC}"/>
          </ac:spMkLst>
        </pc:spChg>
        <pc:spChg chg="add mod">
          <ac:chgData name="馥寧 逄" userId="3fbd7b79b76f0771" providerId="LiveId" clId="{553E1222-A8DA-475D-BA7B-0C90879E8C9F}" dt="2019-01-08T03:17:21.437" v="1624" actId="1035"/>
          <ac:spMkLst>
            <pc:docMk/>
            <pc:sldMk cId="2225043336" sldId="300"/>
            <ac:spMk id="6" creationId="{414A58A1-9407-47A6-89A5-6F00BC060D24}"/>
          </ac:spMkLst>
        </pc:spChg>
        <pc:spChg chg="add mod">
          <ac:chgData name="馥寧 逄" userId="3fbd7b79b76f0771" providerId="LiveId" clId="{553E1222-A8DA-475D-BA7B-0C90879E8C9F}" dt="2019-01-08T06:04:21.202" v="2843" actId="20577"/>
          <ac:spMkLst>
            <pc:docMk/>
            <pc:sldMk cId="2225043336" sldId="300"/>
            <ac:spMk id="8" creationId="{B861673C-4D66-4D1B-B836-29D247176AEB}"/>
          </ac:spMkLst>
        </pc:spChg>
        <pc:spChg chg="add mod ord">
          <ac:chgData name="馥寧 逄" userId="3fbd7b79b76f0771" providerId="LiveId" clId="{553E1222-A8DA-475D-BA7B-0C90879E8C9F}" dt="2019-01-08T04:30:41.476" v="1820" actId="14100"/>
          <ac:spMkLst>
            <pc:docMk/>
            <pc:sldMk cId="2225043336" sldId="300"/>
            <ac:spMk id="14" creationId="{4086D67B-387C-4123-B55C-D7BDBE146FD7}"/>
          </ac:spMkLst>
        </pc:spChg>
        <pc:spChg chg="mod">
          <ac:chgData name="馥寧 逄" userId="3fbd7b79b76f0771" providerId="LiveId" clId="{553E1222-A8DA-475D-BA7B-0C90879E8C9F}" dt="2019-01-08T04:33:49.465" v="1905" actId="1076"/>
          <ac:spMkLst>
            <pc:docMk/>
            <pc:sldMk cId="2225043336" sldId="300"/>
            <ac:spMk id="22532" creationId="{00000000-0000-0000-0000-000000000000}"/>
          </ac:spMkLst>
        </pc:spChg>
        <pc:spChg chg="mod">
          <ac:chgData name="馥寧 逄" userId="3fbd7b79b76f0771" providerId="LiveId" clId="{553E1222-A8DA-475D-BA7B-0C90879E8C9F}" dt="2019-01-08T04:33:40.105" v="1903" actId="1076"/>
          <ac:spMkLst>
            <pc:docMk/>
            <pc:sldMk cId="2225043336" sldId="300"/>
            <ac:spMk id="22533" creationId="{00000000-0000-0000-0000-000000000000}"/>
          </ac:spMkLst>
        </pc:spChg>
        <pc:grpChg chg="add mod">
          <ac:chgData name="馥寧 逄" userId="3fbd7b79b76f0771" providerId="LiveId" clId="{553E1222-A8DA-475D-BA7B-0C90879E8C9F}" dt="2019-01-08T11:57:17.324" v="3697" actId="164"/>
          <ac:grpSpMkLst>
            <pc:docMk/>
            <pc:sldMk cId="2225043336" sldId="300"/>
            <ac:grpSpMk id="2" creationId="{026416F8-C5F3-45F0-856B-AC81C358A7BB}"/>
          </ac:grpSpMkLst>
        </pc:grpChg>
        <pc:grpChg chg="add mod">
          <ac:chgData name="馥寧 逄" userId="3fbd7b79b76f0771" providerId="LiveId" clId="{553E1222-A8DA-475D-BA7B-0C90879E8C9F}" dt="2019-01-08T11:57:17.324" v="3697" actId="164"/>
          <ac:grpSpMkLst>
            <pc:docMk/>
            <pc:sldMk cId="2225043336" sldId="300"/>
            <ac:grpSpMk id="4" creationId="{47CBCC70-E58B-47A3-BA03-C07150B67D4F}"/>
          </ac:grpSpMkLst>
        </pc:grpChg>
        <pc:grpChg chg="add mod">
          <ac:chgData name="馥寧 逄" userId="3fbd7b79b76f0771" providerId="LiveId" clId="{553E1222-A8DA-475D-BA7B-0C90879E8C9F}" dt="2019-01-08T03:15:23.147" v="1596" actId="571"/>
          <ac:grpSpMkLst>
            <pc:docMk/>
            <pc:sldMk cId="2225043336" sldId="300"/>
            <ac:grpSpMk id="10" creationId="{68D7496E-78E5-4249-BBFD-25CCEB5FB2BD}"/>
          </ac:grpSpMkLst>
        </pc:grpChg>
        <pc:picChg chg="add mod">
          <ac:chgData name="馥寧 逄" userId="3fbd7b79b76f0771" providerId="LiveId" clId="{553E1222-A8DA-475D-BA7B-0C90879E8C9F}" dt="2019-01-08T03:10:13.357" v="1546" actId="164"/>
          <ac:picMkLst>
            <pc:docMk/>
            <pc:sldMk cId="2225043336" sldId="300"/>
            <ac:picMk id="3" creationId="{C4A4D100-84DE-43E8-B22E-5A970DC51F55}"/>
          </ac:picMkLst>
        </pc:picChg>
        <pc:picChg chg="add mod">
          <ac:chgData name="馥寧 逄" userId="3fbd7b79b76f0771" providerId="LiveId" clId="{553E1222-A8DA-475D-BA7B-0C90879E8C9F}" dt="2019-01-08T03:10:13.357" v="1546" actId="164"/>
          <ac:picMkLst>
            <pc:docMk/>
            <pc:sldMk cId="2225043336" sldId="300"/>
            <ac:picMk id="5" creationId="{F9334196-4C6C-484F-BB5C-158DCBEDD5BD}"/>
          </ac:picMkLst>
        </pc:picChg>
        <pc:picChg chg="add del mod">
          <ac:chgData name="馥寧 逄" userId="3fbd7b79b76f0771" providerId="LiveId" clId="{553E1222-A8DA-475D-BA7B-0C90879E8C9F}" dt="2019-01-08T11:56:41.069" v="3687" actId="478"/>
          <ac:picMkLst>
            <pc:docMk/>
            <pc:sldMk cId="2225043336" sldId="300"/>
            <ac:picMk id="7" creationId="{89797BF6-5427-4ECB-8888-AFF255626B6B}"/>
          </ac:picMkLst>
        </pc:picChg>
        <pc:picChg chg="del">
          <ac:chgData name="馥寧 逄" userId="3fbd7b79b76f0771" providerId="LiveId" clId="{553E1222-A8DA-475D-BA7B-0C90879E8C9F}" dt="2019-01-03T15:15:02.053" v="1111" actId="478"/>
          <ac:picMkLst>
            <pc:docMk/>
            <pc:sldMk cId="2225043336" sldId="300"/>
            <ac:picMk id="9" creationId="{13CF058D-86F2-4DE0-B51B-EE402F90BA3A}"/>
          </ac:picMkLst>
        </pc:picChg>
        <pc:picChg chg="add mod">
          <ac:chgData name="馥寧 逄" userId="3fbd7b79b76f0771" providerId="LiveId" clId="{553E1222-A8DA-475D-BA7B-0C90879E8C9F}" dt="2019-01-08T11:57:17.324" v="3697" actId="164"/>
          <ac:picMkLst>
            <pc:docMk/>
            <pc:sldMk cId="2225043336" sldId="300"/>
            <ac:picMk id="11" creationId="{14F6922B-F6EB-4134-A7AE-632919DEA50A}"/>
          </ac:picMkLst>
        </pc:picChg>
        <pc:picChg chg="del">
          <ac:chgData name="馥寧 逄" userId="3fbd7b79b76f0771" providerId="LiveId" clId="{553E1222-A8DA-475D-BA7B-0C90879E8C9F}" dt="2019-01-03T15:15:04.591" v="1112" actId="478"/>
          <ac:picMkLst>
            <pc:docMk/>
            <pc:sldMk cId="2225043336" sldId="300"/>
            <ac:picMk id="11" creationId="{A169ADED-0C3B-4CAE-8718-7D33EFBAC0FE}"/>
          </ac:picMkLst>
        </pc:picChg>
        <pc:picChg chg="add mod">
          <ac:chgData name="馥寧 逄" userId="3fbd7b79b76f0771" providerId="LiveId" clId="{553E1222-A8DA-475D-BA7B-0C90879E8C9F}" dt="2019-01-08T03:15:23.147" v="1596" actId="571"/>
          <ac:picMkLst>
            <pc:docMk/>
            <pc:sldMk cId="2225043336" sldId="300"/>
            <ac:picMk id="13" creationId="{69140AB3-1815-4D59-A5F0-877E9128D06C}"/>
          </ac:picMkLst>
        </pc:picChg>
      </pc:sldChg>
      <pc:sldChg chg="addSp delSp modSp add ord modAnim">
        <pc:chgData name="馥寧 逄" userId="3fbd7b79b76f0771" providerId="LiveId" clId="{553E1222-A8DA-475D-BA7B-0C90879E8C9F}" dt="2019-01-08T12:01:36.332" v="3724"/>
        <pc:sldMkLst>
          <pc:docMk/>
          <pc:sldMk cId="975422664" sldId="301"/>
        </pc:sldMkLst>
        <pc:spChg chg="add mod">
          <ac:chgData name="馥寧 逄" userId="3fbd7b79b76f0771" providerId="LiveId" clId="{553E1222-A8DA-475D-BA7B-0C90879E8C9F}" dt="2019-01-08T05:22:33.531" v="2199" actId="1076"/>
          <ac:spMkLst>
            <pc:docMk/>
            <pc:sldMk cId="975422664" sldId="301"/>
            <ac:spMk id="25" creationId="{0CBBBFDD-6741-4F32-8CBA-BD03F4C0156C}"/>
          </ac:spMkLst>
        </pc:spChg>
        <pc:spChg chg="add">
          <ac:chgData name="馥寧 逄" userId="3fbd7b79b76f0771" providerId="LiveId" clId="{553E1222-A8DA-475D-BA7B-0C90879E8C9F}" dt="2019-01-08T05:23:06.607" v="2201"/>
          <ac:spMkLst>
            <pc:docMk/>
            <pc:sldMk cId="975422664" sldId="301"/>
            <ac:spMk id="27" creationId="{6F8BDD50-8456-4C0B-BFD2-03EA781B7B71}"/>
          </ac:spMkLst>
        </pc:spChg>
        <pc:spChg chg="del">
          <ac:chgData name="馥寧 逄" userId="3fbd7b79b76f0771" providerId="LiveId" clId="{553E1222-A8DA-475D-BA7B-0C90879E8C9F}" dt="2019-01-08T05:23:04.355" v="2200" actId="478"/>
          <ac:spMkLst>
            <pc:docMk/>
            <pc:sldMk cId="975422664" sldId="301"/>
            <ac:spMk id="6149" creationId="{00000000-0000-0000-0000-000000000000}"/>
          </ac:spMkLst>
        </pc:spChg>
        <pc:spChg chg="del">
          <ac:chgData name="馥寧 逄" userId="3fbd7b79b76f0771" providerId="LiveId" clId="{553E1222-A8DA-475D-BA7B-0C90879E8C9F}" dt="2019-01-08T05:23:23.749" v="2205" actId="478"/>
          <ac:spMkLst>
            <pc:docMk/>
            <pc:sldMk cId="975422664" sldId="301"/>
            <ac:spMk id="6150" creationId="{00000000-0000-0000-0000-000000000000}"/>
          </ac:spMkLst>
        </pc:spChg>
        <pc:spChg chg="mod ord">
          <ac:chgData name="馥寧 逄" userId="3fbd7b79b76f0771" providerId="LiveId" clId="{553E1222-A8DA-475D-BA7B-0C90879E8C9F}" dt="2019-01-08T05:22:33.531" v="2199" actId="1076"/>
          <ac:spMkLst>
            <pc:docMk/>
            <pc:sldMk cId="975422664" sldId="301"/>
            <ac:spMk id="6152" creationId="{00000000-0000-0000-0000-000000000000}"/>
          </ac:spMkLst>
        </pc:spChg>
        <pc:spChg chg="mod ord">
          <ac:chgData name="馥寧 逄" userId="3fbd7b79b76f0771" providerId="LiveId" clId="{553E1222-A8DA-475D-BA7B-0C90879E8C9F}" dt="2019-01-08T05:22:33.531" v="2199" actId="1076"/>
          <ac:spMkLst>
            <pc:docMk/>
            <pc:sldMk cId="975422664" sldId="301"/>
            <ac:spMk id="6153" creationId="{00000000-0000-0000-0000-000000000000}"/>
          </ac:spMkLst>
        </pc:spChg>
        <pc:spChg chg="mod">
          <ac:chgData name="馥寧 逄" userId="3fbd7b79b76f0771" providerId="LiveId" clId="{553E1222-A8DA-475D-BA7B-0C90879E8C9F}" dt="2019-01-08T05:20:16.139" v="2182" actId="1076"/>
          <ac:spMkLst>
            <pc:docMk/>
            <pc:sldMk cId="975422664" sldId="301"/>
            <ac:spMk id="6158" creationId="{00000000-0000-0000-0000-000000000000}"/>
          </ac:spMkLst>
        </pc:spChg>
        <pc:spChg chg="mod ord">
          <ac:chgData name="馥寧 逄" userId="3fbd7b79b76f0771" providerId="LiveId" clId="{553E1222-A8DA-475D-BA7B-0C90879E8C9F}" dt="2019-01-08T04:50:18.296" v="1972" actId="167"/>
          <ac:spMkLst>
            <pc:docMk/>
            <pc:sldMk cId="975422664" sldId="301"/>
            <ac:spMk id="6159" creationId="{00000000-0000-0000-0000-000000000000}"/>
          </ac:spMkLst>
        </pc:spChg>
      </pc:sldChg>
      <pc:sldChg chg="modSp add del setBg">
        <pc:chgData name="馥寧 逄" userId="3fbd7b79b76f0771" providerId="LiveId" clId="{553E1222-A8DA-475D-BA7B-0C90879E8C9F}" dt="2019-01-08T03:09:15.651" v="1533" actId="2696"/>
        <pc:sldMkLst>
          <pc:docMk/>
          <pc:sldMk cId="1050565918" sldId="301"/>
        </pc:sldMkLst>
        <pc:spChg chg="mod">
          <ac:chgData name="馥寧 逄" userId="3fbd7b79b76f0771" providerId="LiveId" clId="{553E1222-A8DA-475D-BA7B-0C90879E8C9F}" dt="2019-01-08T03:08:53.777" v="1532" actId="20577"/>
          <ac:spMkLst>
            <pc:docMk/>
            <pc:sldMk cId="1050565918" sldId="301"/>
            <ac:spMk id="6153" creationId="{00000000-0000-0000-0000-000000000000}"/>
          </ac:spMkLst>
        </pc:spChg>
      </pc:sldChg>
      <pc:sldChg chg="addSp delSp modSp add ord modAnim">
        <pc:chgData name="馥寧 逄" userId="3fbd7b79b76f0771" providerId="LiveId" clId="{553E1222-A8DA-475D-BA7B-0C90879E8C9F}" dt="2019-01-08T12:01:25.477" v="3723"/>
        <pc:sldMkLst>
          <pc:docMk/>
          <pc:sldMk cId="3371303194" sldId="302"/>
        </pc:sldMkLst>
        <pc:spChg chg="add">
          <ac:chgData name="馥寧 逄" userId="3fbd7b79b76f0771" providerId="LiveId" clId="{553E1222-A8DA-475D-BA7B-0C90879E8C9F}" dt="2019-01-08T05:23:15.365" v="2203"/>
          <ac:spMkLst>
            <pc:docMk/>
            <pc:sldMk cId="3371303194" sldId="302"/>
            <ac:spMk id="25" creationId="{C50D5964-694D-4D70-B877-54CC12E5EA82}"/>
          </ac:spMkLst>
        </pc:spChg>
        <pc:spChg chg="add mod">
          <ac:chgData name="馥寧 逄" userId="3fbd7b79b76f0771" providerId="LiveId" clId="{553E1222-A8DA-475D-BA7B-0C90879E8C9F}" dt="2019-01-08T06:25:11.899" v="3115" actId="1076"/>
          <ac:spMkLst>
            <pc:docMk/>
            <pc:sldMk cId="3371303194" sldId="302"/>
            <ac:spMk id="27" creationId="{A706FDF8-0806-4FBE-9675-41A8F094912A}"/>
          </ac:spMkLst>
        </pc:spChg>
        <pc:spChg chg="del">
          <ac:chgData name="馥寧 逄" userId="3fbd7b79b76f0771" providerId="LiveId" clId="{553E1222-A8DA-475D-BA7B-0C90879E8C9F}" dt="2019-01-08T05:23:13.663" v="2202" actId="478"/>
          <ac:spMkLst>
            <pc:docMk/>
            <pc:sldMk cId="3371303194" sldId="302"/>
            <ac:spMk id="6149" creationId="{00000000-0000-0000-0000-000000000000}"/>
          </ac:spMkLst>
        </pc:spChg>
        <pc:spChg chg="del">
          <ac:chgData name="馥寧 逄" userId="3fbd7b79b76f0771" providerId="LiveId" clId="{553E1222-A8DA-475D-BA7B-0C90879E8C9F}" dt="2019-01-08T05:23:18.269" v="2204" actId="478"/>
          <ac:spMkLst>
            <pc:docMk/>
            <pc:sldMk cId="3371303194" sldId="302"/>
            <ac:spMk id="6150" creationId="{00000000-0000-0000-0000-000000000000}"/>
          </ac:spMkLst>
        </pc:spChg>
        <pc:spChg chg="mod ord">
          <ac:chgData name="馥寧 逄" userId="3fbd7b79b76f0771" providerId="LiveId" clId="{553E1222-A8DA-475D-BA7B-0C90879E8C9F}" dt="2019-01-08T06:25:26.889" v="3120" actId="1076"/>
          <ac:spMkLst>
            <pc:docMk/>
            <pc:sldMk cId="3371303194" sldId="302"/>
            <ac:spMk id="6152" creationId="{00000000-0000-0000-0000-000000000000}"/>
          </ac:spMkLst>
        </pc:spChg>
        <pc:spChg chg="mod">
          <ac:chgData name="馥寧 逄" userId="3fbd7b79b76f0771" providerId="LiveId" clId="{553E1222-A8DA-475D-BA7B-0C90879E8C9F}" dt="2019-01-08T06:25:20.473" v="3119" actId="1038"/>
          <ac:spMkLst>
            <pc:docMk/>
            <pc:sldMk cId="3371303194" sldId="302"/>
            <ac:spMk id="6153" creationId="{00000000-0000-0000-0000-000000000000}"/>
          </ac:spMkLst>
        </pc:spChg>
        <pc:spChg chg="mod ord">
          <ac:chgData name="馥寧 逄" userId="3fbd7b79b76f0771" providerId="LiveId" clId="{553E1222-A8DA-475D-BA7B-0C90879E8C9F}" dt="2019-01-08T03:20:50.376" v="1674" actId="167"/>
          <ac:spMkLst>
            <pc:docMk/>
            <pc:sldMk cId="3371303194" sldId="302"/>
            <ac:spMk id="6159" creationId="{00000000-0000-0000-0000-000000000000}"/>
          </ac:spMkLst>
        </pc:spChg>
      </pc:sldChg>
      <pc:sldChg chg="addSp delSp modSp add ord modAnim">
        <pc:chgData name="馥寧 逄" userId="3fbd7b79b76f0771" providerId="LiveId" clId="{553E1222-A8DA-475D-BA7B-0C90879E8C9F}" dt="2019-01-08T12:07:43.319" v="3751"/>
        <pc:sldMkLst>
          <pc:docMk/>
          <pc:sldMk cId="2047598576" sldId="303"/>
        </pc:sldMkLst>
        <pc:spChg chg="add mod">
          <ac:chgData name="馥寧 逄" userId="3fbd7b79b76f0771" providerId="LiveId" clId="{553E1222-A8DA-475D-BA7B-0C90879E8C9F}" dt="2019-01-08T06:19:20.309" v="2986" actId="20577"/>
          <ac:spMkLst>
            <pc:docMk/>
            <pc:sldMk cId="2047598576" sldId="303"/>
            <ac:spMk id="2" creationId="{46F3D979-DF47-47AE-8ABB-9C74812DE64E}"/>
          </ac:spMkLst>
        </pc:spChg>
        <pc:spChg chg="mod">
          <ac:chgData name="馥寧 逄" userId="3fbd7b79b76f0771" providerId="LiveId" clId="{553E1222-A8DA-475D-BA7B-0C90879E8C9F}" dt="2019-01-08T12:06:26.840" v="3741" actId="164"/>
          <ac:spMkLst>
            <pc:docMk/>
            <pc:sldMk cId="2047598576" sldId="303"/>
            <ac:spMk id="4" creationId="{1CE92A88-DF68-491D-A6A1-69929D85DC2F}"/>
          </ac:spMkLst>
        </pc:spChg>
        <pc:spChg chg="mod">
          <ac:chgData name="馥寧 逄" userId="3fbd7b79b76f0771" providerId="LiveId" clId="{553E1222-A8DA-475D-BA7B-0C90879E8C9F}" dt="2019-01-08T06:18:36.551" v="2975" actId="1076"/>
          <ac:spMkLst>
            <pc:docMk/>
            <pc:sldMk cId="2047598576" sldId="303"/>
            <ac:spMk id="9219" creationId="{00000000-0000-0000-0000-000000000000}"/>
          </ac:spMkLst>
        </pc:spChg>
        <pc:spChg chg="mod">
          <ac:chgData name="馥寧 逄" userId="3fbd7b79b76f0771" providerId="LiveId" clId="{553E1222-A8DA-475D-BA7B-0C90879E8C9F}" dt="2019-01-08T06:15:14.197" v="2926" actId="1076"/>
          <ac:spMkLst>
            <pc:docMk/>
            <pc:sldMk cId="2047598576" sldId="303"/>
            <ac:spMk id="9220" creationId="{00000000-0000-0000-0000-000000000000}"/>
          </ac:spMkLst>
        </pc:spChg>
        <pc:spChg chg="mod">
          <ac:chgData name="馥寧 逄" userId="3fbd7b79b76f0771" providerId="LiveId" clId="{553E1222-A8DA-475D-BA7B-0C90879E8C9F}" dt="2019-01-08T05:48:07.710" v="2557" actId="207"/>
          <ac:spMkLst>
            <pc:docMk/>
            <pc:sldMk cId="2047598576" sldId="303"/>
            <ac:spMk id="9222" creationId="{00000000-0000-0000-0000-000000000000}"/>
          </ac:spMkLst>
        </pc:spChg>
        <pc:spChg chg="del mod">
          <ac:chgData name="馥寧 逄" userId="3fbd7b79b76f0771" providerId="LiveId" clId="{553E1222-A8DA-475D-BA7B-0C90879E8C9F}" dt="2019-01-08T05:47:39.355" v="2474" actId="478"/>
          <ac:spMkLst>
            <pc:docMk/>
            <pc:sldMk cId="2047598576" sldId="303"/>
            <ac:spMk id="9223" creationId="{00000000-0000-0000-0000-000000000000}"/>
          </ac:spMkLst>
        </pc:spChg>
        <pc:spChg chg="del">
          <ac:chgData name="馥寧 逄" userId="3fbd7b79b76f0771" providerId="LiveId" clId="{553E1222-A8DA-475D-BA7B-0C90879E8C9F}" dt="2019-01-08T05:47:39.355" v="2474" actId="478"/>
          <ac:spMkLst>
            <pc:docMk/>
            <pc:sldMk cId="2047598576" sldId="303"/>
            <ac:spMk id="9224" creationId="{00000000-0000-0000-0000-000000000000}"/>
          </ac:spMkLst>
        </pc:spChg>
        <pc:spChg chg="mod">
          <ac:chgData name="馥寧 逄" userId="3fbd7b79b76f0771" providerId="LiveId" clId="{553E1222-A8DA-475D-BA7B-0C90879E8C9F}" dt="2019-01-08T12:06:26.840" v="3741" actId="164"/>
          <ac:spMkLst>
            <pc:docMk/>
            <pc:sldMk cId="2047598576" sldId="303"/>
            <ac:spMk id="9225" creationId="{00000000-0000-0000-0000-000000000000}"/>
          </ac:spMkLst>
        </pc:spChg>
        <pc:spChg chg="mod">
          <ac:chgData name="馥寧 逄" userId="3fbd7b79b76f0771" providerId="LiveId" clId="{553E1222-A8DA-475D-BA7B-0C90879E8C9F}" dt="2019-01-08T06:19:36.280" v="2987" actId="20577"/>
          <ac:spMkLst>
            <pc:docMk/>
            <pc:sldMk cId="2047598576" sldId="303"/>
            <ac:spMk id="9226" creationId="{00000000-0000-0000-0000-000000000000}"/>
          </ac:spMkLst>
        </pc:spChg>
        <pc:spChg chg="del">
          <ac:chgData name="馥寧 逄" userId="3fbd7b79b76f0771" providerId="LiveId" clId="{553E1222-A8DA-475D-BA7B-0C90879E8C9F}" dt="2019-01-08T05:47:39.355" v="2474" actId="478"/>
          <ac:spMkLst>
            <pc:docMk/>
            <pc:sldMk cId="2047598576" sldId="303"/>
            <ac:spMk id="9227" creationId="{00000000-0000-0000-0000-000000000000}"/>
          </ac:spMkLst>
        </pc:spChg>
        <pc:spChg chg="del">
          <ac:chgData name="馥寧 逄" userId="3fbd7b79b76f0771" providerId="LiveId" clId="{553E1222-A8DA-475D-BA7B-0C90879E8C9F}" dt="2019-01-08T05:47:39.355" v="2474" actId="478"/>
          <ac:spMkLst>
            <pc:docMk/>
            <pc:sldMk cId="2047598576" sldId="303"/>
            <ac:spMk id="9228" creationId="{00000000-0000-0000-0000-000000000000}"/>
          </ac:spMkLst>
        </pc:spChg>
        <pc:grpChg chg="add mod">
          <ac:chgData name="馥寧 逄" userId="3fbd7b79b76f0771" providerId="LiveId" clId="{553E1222-A8DA-475D-BA7B-0C90879E8C9F}" dt="2019-01-08T12:06:26.840" v="3741" actId="164"/>
          <ac:grpSpMkLst>
            <pc:docMk/>
            <pc:sldMk cId="2047598576" sldId="303"/>
            <ac:grpSpMk id="5" creationId="{6CEE3ACA-5CEA-4692-AA8B-B9FC0F03E536}"/>
          </ac:grpSpMkLst>
        </pc:grpChg>
        <pc:picChg chg="del">
          <ac:chgData name="馥寧 逄" userId="3fbd7b79b76f0771" providerId="LiveId" clId="{553E1222-A8DA-475D-BA7B-0C90879E8C9F}" dt="2019-01-08T05:47:39.355" v="2474" actId="478"/>
          <ac:picMkLst>
            <pc:docMk/>
            <pc:sldMk cId="2047598576" sldId="303"/>
            <ac:picMk id="9233" creationId="{00000000-0000-0000-0000-000000000000}"/>
          </ac:picMkLst>
        </pc:picChg>
        <pc:picChg chg="del">
          <ac:chgData name="馥寧 逄" userId="3fbd7b79b76f0771" providerId="LiveId" clId="{553E1222-A8DA-475D-BA7B-0C90879E8C9F}" dt="2019-01-08T05:47:22.730" v="2472" actId="478"/>
          <ac:picMkLst>
            <pc:docMk/>
            <pc:sldMk cId="2047598576" sldId="303"/>
            <ac:picMk id="9234" creationId="{00000000-0000-0000-0000-000000000000}"/>
          </ac:picMkLst>
        </pc:picChg>
        <pc:picChg chg="mod">
          <ac:chgData name="馥寧 逄" userId="3fbd7b79b76f0771" providerId="LiveId" clId="{553E1222-A8DA-475D-BA7B-0C90879E8C9F}" dt="2019-01-08T05:47:45.742" v="2513" actId="1038"/>
          <ac:picMkLst>
            <pc:docMk/>
            <pc:sldMk cId="2047598576" sldId="303"/>
            <ac:picMk id="9235" creationId="{00000000-0000-0000-0000-000000000000}"/>
          </ac:picMkLst>
        </pc:picChg>
      </pc:sldChg>
      <pc:sldChg chg="add del">
        <pc:chgData name="馥寧 逄" userId="3fbd7b79b76f0771" providerId="LiveId" clId="{553E1222-A8DA-475D-BA7B-0C90879E8C9F}" dt="2019-01-08T05:50:35.065" v="2601"/>
        <pc:sldMkLst>
          <pc:docMk/>
          <pc:sldMk cId="950762974" sldId="304"/>
        </pc:sldMkLst>
      </pc:sldChg>
      <pc:sldChg chg="add del">
        <pc:chgData name="馥寧 逄" userId="3fbd7b79b76f0771" providerId="LiveId" clId="{553E1222-A8DA-475D-BA7B-0C90879E8C9F}" dt="2019-01-08T05:50:19.441" v="2598"/>
        <pc:sldMkLst>
          <pc:docMk/>
          <pc:sldMk cId="974300257" sldId="304"/>
        </pc:sldMkLst>
      </pc:sldChg>
      <pc:sldChg chg="addSp delSp modSp add del addAnim delAnim modAnim">
        <pc:chgData name="馥寧 逄" userId="3fbd7b79b76f0771" providerId="LiveId" clId="{553E1222-A8DA-475D-BA7B-0C90879E8C9F}" dt="2019-01-08T11:26:25.138" v="3494" actId="2696"/>
        <pc:sldMkLst>
          <pc:docMk/>
          <pc:sldMk cId="2490168711" sldId="304"/>
        </pc:sldMkLst>
        <pc:spChg chg="del mod">
          <ac:chgData name="馥寧 逄" userId="3fbd7b79b76f0771" providerId="LiveId" clId="{553E1222-A8DA-475D-BA7B-0C90879E8C9F}" dt="2019-01-08T11:18:00.201" v="3426" actId="478"/>
          <ac:spMkLst>
            <pc:docMk/>
            <pc:sldMk cId="2490168711" sldId="304"/>
            <ac:spMk id="2" creationId="{CB7A3E40-E9DC-4FE2-826D-A09D8C39309D}"/>
          </ac:spMkLst>
        </pc:spChg>
        <pc:picChg chg="del">
          <ac:chgData name="馥寧 逄" userId="3fbd7b79b76f0771" providerId="LiveId" clId="{553E1222-A8DA-475D-BA7B-0C90879E8C9F}" dt="2019-01-08T11:26:07.272" v="3485"/>
          <ac:picMkLst>
            <pc:docMk/>
            <pc:sldMk cId="2490168711" sldId="304"/>
            <ac:picMk id="6" creationId="{B4879873-0161-40FE-9AAF-78EFDB11914C}"/>
          </ac:picMkLst>
        </pc:picChg>
        <pc:picChg chg="del mod">
          <ac:chgData name="馥寧 逄" userId="3fbd7b79b76f0771" providerId="LiveId" clId="{553E1222-A8DA-475D-BA7B-0C90879E8C9F}" dt="2019-01-08T11:25:46.781" v="3481" actId="478"/>
          <ac:picMkLst>
            <pc:docMk/>
            <pc:sldMk cId="2490168711" sldId="304"/>
            <ac:picMk id="8" creationId="{DC8886FB-61DC-4859-9E35-91DEFEFFD529}"/>
          </ac:picMkLst>
        </pc:picChg>
        <pc:picChg chg="add del mod">
          <ac:chgData name="馥寧 逄" userId="3fbd7b79b76f0771" providerId="LiveId" clId="{553E1222-A8DA-475D-BA7B-0C90879E8C9F}" dt="2019-01-08T11:24:57.971" v="3472" actId="478"/>
          <ac:picMkLst>
            <pc:docMk/>
            <pc:sldMk cId="2490168711" sldId="304"/>
            <ac:picMk id="10" creationId="{5E3BA780-C65A-4E44-AFEE-FAA514260DC1}"/>
          </ac:picMkLst>
        </pc:picChg>
      </pc:sldChg>
      <pc:sldChg chg="delSp modSp add del delAnim">
        <pc:chgData name="馥寧 逄" userId="3fbd7b79b76f0771" providerId="LiveId" clId="{553E1222-A8DA-475D-BA7B-0C90879E8C9F}" dt="2019-01-08T11:20:25.261" v="3437" actId="2696"/>
        <pc:sldMkLst>
          <pc:docMk/>
          <pc:sldMk cId="3360837172" sldId="305"/>
        </pc:sldMkLst>
        <pc:picChg chg="mod">
          <ac:chgData name="馥寧 逄" userId="3fbd7b79b76f0771" providerId="LiveId" clId="{553E1222-A8DA-475D-BA7B-0C90879E8C9F}" dt="2019-01-08T11:18:30.116" v="3432" actId="1076"/>
          <ac:picMkLst>
            <pc:docMk/>
            <pc:sldMk cId="3360837172" sldId="305"/>
            <ac:picMk id="8" creationId="{DC8886FB-61DC-4859-9E35-91DEFEFFD529}"/>
          </ac:picMkLst>
        </pc:picChg>
        <pc:picChg chg="del">
          <ac:chgData name="馥寧 逄" userId="3fbd7b79b76f0771" providerId="LiveId" clId="{553E1222-A8DA-475D-BA7B-0C90879E8C9F}" dt="2019-01-08T11:18:16.932" v="3429" actId="478"/>
          <ac:picMkLst>
            <pc:docMk/>
            <pc:sldMk cId="3360837172" sldId="305"/>
            <ac:picMk id="10" creationId="{5E3BA780-C65A-4E44-AFEE-FAA514260DC1}"/>
          </ac:picMkLst>
        </pc:picChg>
      </pc:sldChg>
      <pc:sldChg chg="addSp delSp modSp add delAnim modAnim">
        <pc:chgData name="馥寧 逄" userId="3fbd7b79b76f0771" providerId="LiveId" clId="{553E1222-A8DA-475D-BA7B-0C90879E8C9F}" dt="2019-01-08T11:52:09.107" v="3665"/>
        <pc:sldMkLst>
          <pc:docMk/>
          <pc:sldMk cId="3778561331" sldId="305"/>
        </pc:sldMkLst>
        <pc:spChg chg="add mod">
          <ac:chgData name="馥寧 逄" userId="3fbd7b79b76f0771" providerId="LiveId" clId="{553E1222-A8DA-475D-BA7B-0C90879E8C9F}" dt="2019-01-08T11:35:18.164" v="3535" actId="1076"/>
          <ac:spMkLst>
            <pc:docMk/>
            <pc:sldMk cId="3778561331" sldId="305"/>
            <ac:spMk id="2" creationId="{C1A33DE4-1D15-44E4-95E4-F060255B5D5B}"/>
          </ac:spMkLst>
        </pc:spChg>
        <pc:picChg chg="add mod">
          <ac:chgData name="馥寧 逄" userId="3fbd7b79b76f0771" providerId="LiveId" clId="{553E1222-A8DA-475D-BA7B-0C90879E8C9F}" dt="2019-01-08T11:25:40.669" v="3480" actId="1076"/>
          <ac:picMkLst>
            <pc:docMk/>
            <pc:sldMk cId="3778561331" sldId="305"/>
            <ac:picMk id="10" creationId="{9B19DCAF-513D-4862-AB25-10CD2ED31697}"/>
          </ac:picMkLst>
        </pc:picChg>
        <pc:picChg chg="del">
          <ac:chgData name="馥寧 逄" userId="3fbd7b79b76f0771" providerId="LiveId" clId="{553E1222-A8DA-475D-BA7B-0C90879E8C9F}" dt="2019-01-08T11:25:22.026" v="3476" actId="478"/>
          <ac:picMkLst>
            <pc:docMk/>
            <pc:sldMk cId="3778561331" sldId="305"/>
            <ac:picMk id="24" creationId="{F79E71E0-76DB-421E-89D6-FD6B6038C95C}"/>
          </ac:picMkLst>
        </pc:picChg>
      </pc:sldChg>
      <pc:sldChg chg="addSp delSp modSp add del delAnim modAnim">
        <pc:chgData name="馥寧 逄" userId="3fbd7b79b76f0771" providerId="LiveId" clId="{553E1222-A8DA-475D-BA7B-0C90879E8C9F}" dt="2019-01-08T11:52:42.246" v="3669"/>
        <pc:sldMkLst>
          <pc:docMk/>
          <pc:sldMk cId="2502539476" sldId="306"/>
        </pc:sldMkLst>
        <pc:spChg chg="add mod">
          <ac:chgData name="馥寧 逄" userId="3fbd7b79b76f0771" providerId="LiveId" clId="{553E1222-A8DA-475D-BA7B-0C90879E8C9F}" dt="2019-01-08T11:36:26.790" v="3556" actId="1076"/>
          <ac:spMkLst>
            <pc:docMk/>
            <pc:sldMk cId="2502539476" sldId="306"/>
            <ac:spMk id="2" creationId="{2788D3D2-FC9D-4A6F-BD62-4AA3F4F3A260}"/>
          </ac:spMkLst>
        </pc:spChg>
        <pc:picChg chg="del">
          <ac:chgData name="馥寧 逄" userId="3fbd7b79b76f0771" providerId="LiveId" clId="{553E1222-A8DA-475D-BA7B-0C90879E8C9F}" dt="2019-01-08T11:26:10.723" v="3486" actId="478"/>
          <ac:picMkLst>
            <pc:docMk/>
            <pc:sldMk cId="2502539476" sldId="306"/>
            <ac:picMk id="10" creationId="{9B19DCAF-513D-4862-AB25-10CD2ED31697}"/>
          </ac:picMkLst>
        </pc:picChg>
        <pc:picChg chg="add mod">
          <ac:chgData name="馥寧 逄" userId="3fbd7b79b76f0771" providerId="LiveId" clId="{553E1222-A8DA-475D-BA7B-0C90879E8C9F}" dt="2019-01-08T11:35:47.441" v="3545" actId="1036"/>
          <ac:picMkLst>
            <pc:docMk/>
            <pc:sldMk cId="2502539476" sldId="306"/>
            <ac:picMk id="11" creationId="{62A3628F-9A52-4CF5-B6CA-28536A1DB9BD}"/>
          </ac:picMkLst>
        </pc:picChg>
      </pc:sldChg>
      <pc:sldChg chg="delSp modSp add del delAnim">
        <pc:chgData name="馥寧 逄" userId="3fbd7b79b76f0771" providerId="LiveId" clId="{553E1222-A8DA-475D-BA7B-0C90879E8C9F}" dt="2019-01-08T11:20:26.870" v="3438" actId="2696"/>
        <pc:sldMkLst>
          <pc:docMk/>
          <pc:sldMk cId="3309520189" sldId="306"/>
        </pc:sldMkLst>
        <pc:picChg chg="mod">
          <ac:chgData name="馥寧 逄" userId="3fbd7b79b76f0771" providerId="LiveId" clId="{553E1222-A8DA-475D-BA7B-0C90879E8C9F}" dt="2019-01-08T11:18:50.437" v="3435" actId="1076"/>
          <ac:picMkLst>
            <pc:docMk/>
            <pc:sldMk cId="3309520189" sldId="306"/>
            <ac:picMk id="6" creationId="{B4879873-0161-40FE-9AAF-78EFDB11914C}"/>
          </ac:picMkLst>
        </pc:picChg>
        <pc:picChg chg="del">
          <ac:chgData name="馥寧 逄" userId="3fbd7b79b76f0771" providerId="LiveId" clId="{553E1222-A8DA-475D-BA7B-0C90879E8C9F}" dt="2019-01-08T11:18:46.423" v="3434" actId="478"/>
          <ac:picMkLst>
            <pc:docMk/>
            <pc:sldMk cId="3309520189" sldId="306"/>
            <ac:picMk id="8" creationId="{DC8886FB-61DC-4859-9E35-91DEFEFFD529}"/>
          </ac:picMkLst>
        </pc:picChg>
      </pc:sldChg>
      <pc:sldChg chg="add ord modAnim">
        <pc:chgData name="馥寧 逄" userId="3fbd7b79b76f0771" providerId="LiveId" clId="{553E1222-A8DA-475D-BA7B-0C90879E8C9F}" dt="2019-01-08T11:31:39.413" v="3504"/>
        <pc:sldMkLst>
          <pc:docMk/>
          <pc:sldMk cId="4206268319" sldId="307"/>
        </pc:sldMkLst>
      </pc:sldChg>
      <pc:sldChg chg="add ord modAnim">
        <pc:chgData name="馥寧 逄" userId="3fbd7b79b76f0771" providerId="LiveId" clId="{553E1222-A8DA-475D-BA7B-0C90879E8C9F}" dt="2019-01-08T11:31:45.153" v="3508"/>
        <pc:sldMkLst>
          <pc:docMk/>
          <pc:sldMk cId="644206705" sldId="308"/>
        </pc:sldMkLst>
      </pc:sldChg>
      <pc:sldChg chg="addSp delSp modSp add ord delAnim">
        <pc:chgData name="馥寧 逄" userId="3fbd7b79b76f0771" providerId="LiveId" clId="{553E1222-A8DA-475D-BA7B-0C90879E8C9F}" dt="2019-01-08T11:45:43.629" v="3586"/>
        <pc:sldMkLst>
          <pc:docMk/>
          <pc:sldMk cId="2265518714" sldId="309"/>
        </pc:sldMkLst>
        <pc:spChg chg="mod">
          <ac:chgData name="馥寧 逄" userId="3fbd7b79b76f0771" providerId="LiveId" clId="{553E1222-A8DA-475D-BA7B-0C90879E8C9F}" dt="2019-01-08T11:45:43.629" v="3586"/>
          <ac:spMkLst>
            <pc:docMk/>
            <pc:sldMk cId="2265518714" sldId="309"/>
            <ac:spMk id="2" creationId="{C1A33DE4-1D15-44E4-95E4-F060255B5D5B}"/>
          </ac:spMkLst>
        </pc:spChg>
        <pc:picChg chg="del">
          <ac:chgData name="馥寧 逄" userId="3fbd7b79b76f0771" providerId="LiveId" clId="{553E1222-A8DA-475D-BA7B-0C90879E8C9F}" dt="2019-01-08T11:45:18.688" v="3581" actId="478"/>
          <ac:picMkLst>
            <pc:docMk/>
            <pc:sldMk cId="2265518714" sldId="309"/>
            <ac:picMk id="10" creationId="{9B19DCAF-513D-4862-AB25-10CD2ED31697}"/>
          </ac:picMkLst>
        </pc:picChg>
        <pc:picChg chg="add mod">
          <ac:chgData name="馥寧 逄" userId="3fbd7b79b76f0771" providerId="LiveId" clId="{553E1222-A8DA-475D-BA7B-0C90879E8C9F}" dt="2019-01-08T11:45:28.454" v="3585" actId="1036"/>
          <ac:picMkLst>
            <pc:docMk/>
            <pc:sldMk cId="2265518714" sldId="309"/>
            <ac:picMk id="11" creationId="{23A7CBD5-76DA-44EC-B9B0-02BF5DED1C8B}"/>
          </ac:picMkLst>
        </pc:picChg>
      </pc:sldChg>
      <pc:sldChg chg="addSp delSp modSp add delAnim">
        <pc:chgData name="馥寧 逄" userId="3fbd7b79b76f0771" providerId="LiveId" clId="{553E1222-A8DA-475D-BA7B-0C90879E8C9F}" dt="2019-01-08T11:47:26.698" v="3625"/>
        <pc:sldMkLst>
          <pc:docMk/>
          <pc:sldMk cId="2939634513" sldId="310"/>
        </pc:sldMkLst>
        <pc:spChg chg="mod">
          <ac:chgData name="馥寧 逄" userId="3fbd7b79b76f0771" providerId="LiveId" clId="{553E1222-A8DA-475D-BA7B-0C90879E8C9F}" dt="2019-01-08T11:47:26.698" v="3625"/>
          <ac:spMkLst>
            <pc:docMk/>
            <pc:sldMk cId="2939634513" sldId="310"/>
            <ac:spMk id="2" creationId="{C1A33DE4-1D15-44E4-95E4-F060255B5D5B}"/>
          </ac:spMkLst>
        </pc:spChg>
        <pc:picChg chg="del">
          <ac:chgData name="馥寧 逄" userId="3fbd7b79b76f0771" providerId="LiveId" clId="{553E1222-A8DA-475D-BA7B-0C90879E8C9F}" dt="2019-01-08T11:46:01.011" v="3588" actId="478"/>
          <ac:picMkLst>
            <pc:docMk/>
            <pc:sldMk cId="2939634513" sldId="310"/>
            <ac:picMk id="10" creationId="{9B19DCAF-513D-4862-AB25-10CD2ED31697}"/>
          </ac:picMkLst>
        </pc:picChg>
        <pc:picChg chg="add mod modCrop">
          <ac:chgData name="馥寧 逄" userId="3fbd7b79b76f0771" providerId="LiveId" clId="{553E1222-A8DA-475D-BA7B-0C90879E8C9F}" dt="2019-01-08T11:47:06.666" v="3624" actId="14100"/>
          <ac:picMkLst>
            <pc:docMk/>
            <pc:sldMk cId="2939634513" sldId="310"/>
            <ac:picMk id="11" creationId="{32CA62A4-0AEB-4D37-8108-1384105EDD66}"/>
          </ac:picMkLst>
        </pc:picChg>
      </pc:sldChg>
      <pc:sldChg chg="addSp delSp modSp add delAnim">
        <pc:chgData name="馥寧 逄" userId="3fbd7b79b76f0771" providerId="LiveId" clId="{553E1222-A8DA-475D-BA7B-0C90879E8C9F}" dt="2019-01-08T11:48:41.122" v="3632"/>
        <pc:sldMkLst>
          <pc:docMk/>
          <pc:sldMk cId="2950522462" sldId="311"/>
        </pc:sldMkLst>
        <pc:spChg chg="mod">
          <ac:chgData name="馥寧 逄" userId="3fbd7b79b76f0771" providerId="LiveId" clId="{553E1222-A8DA-475D-BA7B-0C90879E8C9F}" dt="2019-01-08T11:48:41.122" v="3632"/>
          <ac:spMkLst>
            <pc:docMk/>
            <pc:sldMk cId="2950522462" sldId="311"/>
            <ac:spMk id="2" creationId="{C1A33DE4-1D15-44E4-95E4-F060255B5D5B}"/>
          </ac:spMkLst>
        </pc:spChg>
        <pc:picChg chg="del">
          <ac:chgData name="馥寧 逄" userId="3fbd7b79b76f0771" providerId="LiveId" clId="{553E1222-A8DA-475D-BA7B-0C90879E8C9F}" dt="2019-01-08T11:47:54.370" v="3627" actId="478"/>
          <ac:picMkLst>
            <pc:docMk/>
            <pc:sldMk cId="2950522462" sldId="311"/>
            <ac:picMk id="10" creationId="{9B19DCAF-513D-4862-AB25-10CD2ED31697}"/>
          </ac:picMkLst>
        </pc:picChg>
        <pc:picChg chg="add mod modCrop">
          <ac:chgData name="馥寧 逄" userId="3fbd7b79b76f0771" providerId="LiveId" clId="{553E1222-A8DA-475D-BA7B-0C90879E8C9F}" dt="2019-01-08T11:48:21.039" v="3631" actId="1076"/>
          <ac:picMkLst>
            <pc:docMk/>
            <pc:sldMk cId="2950522462" sldId="311"/>
            <ac:picMk id="11" creationId="{3BC53947-AFEB-44CC-8867-6E1B734CCE8B}"/>
          </ac:picMkLst>
        </pc:picChg>
      </pc:sldChg>
      <pc:sldChg chg="addSp delSp modSp add">
        <pc:chgData name="馥寧 逄" userId="3fbd7b79b76f0771" providerId="LiveId" clId="{553E1222-A8DA-475D-BA7B-0C90879E8C9F}" dt="2019-01-08T11:50:16.774" v="3638"/>
        <pc:sldMkLst>
          <pc:docMk/>
          <pc:sldMk cId="532878085" sldId="312"/>
        </pc:sldMkLst>
        <pc:spChg chg="mod">
          <ac:chgData name="馥寧 逄" userId="3fbd7b79b76f0771" providerId="LiveId" clId="{553E1222-A8DA-475D-BA7B-0C90879E8C9F}" dt="2019-01-08T11:50:16.774" v="3638"/>
          <ac:spMkLst>
            <pc:docMk/>
            <pc:sldMk cId="532878085" sldId="312"/>
            <ac:spMk id="2" creationId="{C1A33DE4-1D15-44E4-95E4-F060255B5D5B}"/>
          </ac:spMkLst>
        </pc:spChg>
        <pc:picChg chg="del">
          <ac:chgData name="馥寧 逄" userId="3fbd7b79b76f0771" providerId="LiveId" clId="{553E1222-A8DA-475D-BA7B-0C90879E8C9F}" dt="2019-01-08T11:49:24.819" v="3635" actId="478"/>
          <ac:picMkLst>
            <pc:docMk/>
            <pc:sldMk cId="532878085" sldId="312"/>
            <ac:picMk id="11" creationId="{3BC53947-AFEB-44CC-8867-6E1B734CCE8B}"/>
          </ac:picMkLst>
        </pc:picChg>
        <pc:picChg chg="add mod">
          <ac:chgData name="馥寧 逄" userId="3fbd7b79b76f0771" providerId="LiveId" clId="{553E1222-A8DA-475D-BA7B-0C90879E8C9F}" dt="2019-01-08T11:49:29.565" v="3636" actId="1076"/>
          <ac:picMkLst>
            <pc:docMk/>
            <pc:sldMk cId="532878085" sldId="312"/>
            <ac:picMk id="12" creationId="{8151AD93-4501-4433-86F0-4EE0D80A789A}"/>
          </ac:picMkLst>
        </pc:picChg>
      </pc:sldChg>
      <pc:sldChg chg="add ord modAnim">
        <pc:chgData name="馥寧 逄" userId="3fbd7b79b76f0771" providerId="LiveId" clId="{553E1222-A8DA-475D-BA7B-0C90879E8C9F}" dt="2019-01-08T11:51:32.613" v="3661"/>
        <pc:sldMkLst>
          <pc:docMk/>
          <pc:sldMk cId="3597192493" sldId="313"/>
        </pc:sldMkLst>
      </pc:sldChg>
      <pc:sldChg chg="add ord modAnim">
        <pc:chgData name="馥寧 逄" userId="3fbd7b79b76f0771" providerId="LiveId" clId="{553E1222-A8DA-475D-BA7B-0C90879E8C9F}" dt="2019-01-08T11:51:27.725" v="3657"/>
        <pc:sldMkLst>
          <pc:docMk/>
          <pc:sldMk cId="3150037227" sldId="314"/>
        </pc:sldMkLst>
      </pc:sldChg>
      <pc:sldChg chg="add del ord setBg">
        <pc:chgData name="馥寧 逄" userId="3fbd7b79b76f0771" providerId="LiveId" clId="{553E1222-A8DA-475D-BA7B-0C90879E8C9F}" dt="2019-01-08T11:50:55.899" v="3645" actId="2696"/>
        <pc:sldMkLst>
          <pc:docMk/>
          <pc:sldMk cId="1092176645" sldId="315"/>
        </pc:sldMkLst>
      </pc:sldChg>
      <pc:sldChg chg="add ord modAnim">
        <pc:chgData name="馥寧 逄" userId="3fbd7b79b76f0771" providerId="LiveId" clId="{553E1222-A8DA-475D-BA7B-0C90879E8C9F}" dt="2019-01-08T11:51:20.206" v="3653"/>
        <pc:sldMkLst>
          <pc:docMk/>
          <pc:sldMk cId="3427598900" sldId="315"/>
        </pc:sldMkLst>
      </pc:sldChg>
      <pc:sldChg chg="add del setBg">
        <pc:chgData name="馥寧 逄" userId="3fbd7b79b76f0771" providerId="LiveId" clId="{553E1222-A8DA-475D-BA7B-0C90879E8C9F}" dt="2019-01-08T11:51:03.270" v="3647" actId="2696"/>
        <pc:sldMkLst>
          <pc:docMk/>
          <pc:sldMk cId="3534894064" sldId="315"/>
        </pc:sldMkLst>
      </pc:sldChg>
      <pc:sldMasterChg chg="modSp modSldLayout">
        <pc:chgData name="馥寧 逄" userId="3fbd7b79b76f0771" providerId="LiveId" clId="{553E1222-A8DA-475D-BA7B-0C90879E8C9F}" dt="2019-01-03T13:57:00.202" v="23"/>
        <pc:sldMasterMkLst>
          <pc:docMk/>
          <pc:sldMasterMk cId="0" sldId="2147483648"/>
        </pc:sldMasterMkLst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48"/>
            <ac:spMk id="1027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48"/>
            <ac:spMk id="1028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48"/>
            <ac:spMk id="1029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48"/>
            <ac:spMk id="1030" creationId="{00000000-0000-0000-0000-000000000000}"/>
          </ac:spMkLst>
        </pc:sp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48"/>
            <pc:sldLayoutMk cId="1182702767" sldId="2147483673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1182702767" sldId="2147483673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1182702767" sldId="2147483673"/>
              <ac:spMk id="3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48"/>
            <pc:sldLayoutMk cId="1467294494" sldId="2147483675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1467294494" sldId="2147483675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1467294494" sldId="2147483675"/>
              <ac:spMk id="3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48"/>
            <pc:sldLayoutMk cId="928817360" sldId="2147483676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928817360" sldId="2147483676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928817360" sldId="2147483676"/>
              <ac:spMk id="4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48"/>
            <pc:sldLayoutMk cId="4284895612" sldId="2147483677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4284895612" sldId="2147483677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4284895612" sldId="2147483677"/>
              <ac:spMk id="4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4284895612" sldId="2147483677"/>
              <ac:spMk id="5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4284895612" sldId="2147483677"/>
              <ac:spMk id="6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48"/>
            <pc:sldLayoutMk cId="2020658404" sldId="2147483680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2020658404" sldId="2147483680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2020658404" sldId="2147483680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2020658404" sldId="2147483680"/>
              <ac:spMk id="4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48"/>
            <pc:sldLayoutMk cId="2520812074" sldId="2147483681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2520812074" sldId="2147483681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2520812074" sldId="2147483681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2520812074" sldId="2147483681"/>
              <ac:spMk id="4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48"/>
            <pc:sldLayoutMk cId="2126243002" sldId="2147483683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2126243002" sldId="2147483683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2126243002" sldId="2147483683"/>
              <ac:spMk id="3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48"/>
            <pc:sldLayoutMk cId="3948641292" sldId="2147483684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48"/>
              <pc:sldLayoutMk cId="3948641292" sldId="2147483684"/>
              <ac:spMk id="2" creationId="{00000000-0000-0000-0000-000000000000}"/>
            </ac:spMkLst>
          </pc:spChg>
        </pc:sldLayoutChg>
      </pc:sldMasterChg>
      <pc:sldMasterChg chg="modSp modSldLayout">
        <pc:chgData name="馥寧 逄" userId="3fbd7b79b76f0771" providerId="LiveId" clId="{553E1222-A8DA-475D-BA7B-0C90879E8C9F}" dt="2019-01-03T13:57:00.202" v="23"/>
        <pc:sldMasterMkLst>
          <pc:docMk/>
          <pc:sldMasterMk cId="0" sldId="2147483660"/>
        </pc:sldMasterMkLst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60"/>
            <ac:spMk id="2050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60"/>
            <ac:spMk id="2051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60"/>
            <ac:spMk id="2052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60"/>
            <ac:spMk id="2053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60"/>
            <ac:spMk id="2054" creationId="{00000000-0000-0000-0000-000000000000}"/>
          </ac:spMkLst>
        </pc:sp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60"/>
            <pc:sldLayoutMk cId="995085942" sldId="2147483685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995085942" sldId="2147483685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995085942" sldId="2147483685"/>
              <ac:spMk id="3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60"/>
            <pc:sldLayoutMk cId="550790506" sldId="2147483687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550790506" sldId="2147483687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550790506" sldId="2147483687"/>
              <ac:spMk id="3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60"/>
            <pc:sldLayoutMk cId="3116648518" sldId="2147483688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3116648518" sldId="2147483688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3116648518" sldId="2147483688"/>
              <ac:spMk id="4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60"/>
            <pc:sldLayoutMk cId="1373197679" sldId="2147483689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1373197679" sldId="2147483689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1373197679" sldId="2147483689"/>
              <ac:spMk id="4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1373197679" sldId="2147483689"/>
              <ac:spMk id="5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1373197679" sldId="2147483689"/>
              <ac:spMk id="6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60"/>
            <pc:sldLayoutMk cId="3892457963" sldId="2147483692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3892457963" sldId="2147483692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3892457963" sldId="2147483692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3892457963" sldId="2147483692"/>
              <ac:spMk id="4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60"/>
            <pc:sldLayoutMk cId="1427750134" sldId="2147483693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1427750134" sldId="2147483693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1427750134" sldId="2147483693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1427750134" sldId="2147483693"/>
              <ac:spMk id="4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60"/>
            <pc:sldLayoutMk cId="239070708" sldId="2147483695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239070708" sldId="2147483695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239070708" sldId="2147483695"/>
              <ac:spMk id="3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60"/>
            <pc:sldLayoutMk cId="1129927277" sldId="2147483696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60"/>
              <pc:sldLayoutMk cId="1129927277" sldId="2147483696"/>
              <ac:spMk id="2" creationId="{00000000-0000-0000-0000-000000000000}"/>
            </ac:spMkLst>
          </pc:spChg>
        </pc:sldLayoutChg>
      </pc:sldMasterChg>
      <pc:sldMasterChg chg="modSp modSldLayout">
        <pc:chgData name="馥寧 逄" userId="3fbd7b79b76f0771" providerId="LiveId" clId="{553E1222-A8DA-475D-BA7B-0C90879E8C9F}" dt="2019-01-03T13:57:00.202" v="23"/>
        <pc:sldMasterMkLst>
          <pc:docMk/>
          <pc:sldMasterMk cId="0" sldId="2147483672"/>
        </pc:sldMasterMkLst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72"/>
            <ac:spMk id="3074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72"/>
            <ac:spMk id="3075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72"/>
            <ac:spMk id="3076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72"/>
            <ac:spMk id="3077" creationId="{00000000-0000-0000-0000-000000000000}"/>
          </ac:spMkLst>
        </pc:spChg>
        <pc:spChg chg="mod">
          <ac:chgData name="馥寧 逄" userId="3fbd7b79b76f0771" providerId="LiveId" clId="{553E1222-A8DA-475D-BA7B-0C90879E8C9F}" dt="2019-01-03T13:57:00.202" v="23"/>
          <ac:spMkLst>
            <pc:docMk/>
            <pc:sldMasterMk cId="0" sldId="2147483672"/>
            <ac:spMk id="3078" creationId="{00000000-0000-0000-0000-000000000000}"/>
          </ac:spMkLst>
        </pc:sp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72"/>
            <pc:sldLayoutMk cId="4093470032" sldId="2147483697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4093470032" sldId="2147483697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4093470032" sldId="2147483697"/>
              <ac:spMk id="3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72"/>
            <pc:sldLayoutMk cId="1021612700" sldId="2147483699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1021612700" sldId="2147483699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1021612700" sldId="2147483699"/>
              <ac:spMk id="3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72"/>
            <pc:sldLayoutMk cId="2970294632" sldId="2147483700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2970294632" sldId="2147483700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2970294632" sldId="2147483700"/>
              <ac:spMk id="4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72"/>
            <pc:sldLayoutMk cId="127047682" sldId="2147483701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127047682" sldId="2147483701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127047682" sldId="2147483701"/>
              <ac:spMk id="4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127047682" sldId="2147483701"/>
              <ac:spMk id="5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127047682" sldId="2147483701"/>
              <ac:spMk id="6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72"/>
            <pc:sldLayoutMk cId="1333248728" sldId="2147483704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1333248728" sldId="2147483704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1333248728" sldId="2147483704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1333248728" sldId="2147483704"/>
              <ac:spMk id="4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72"/>
            <pc:sldLayoutMk cId="2355329642" sldId="2147483705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2355329642" sldId="2147483705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2355329642" sldId="2147483705"/>
              <ac:spMk id="3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2355329642" sldId="2147483705"/>
              <ac:spMk id="4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72"/>
            <pc:sldLayoutMk cId="3487544130" sldId="2147483707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3487544130" sldId="2147483707"/>
              <ac:spMk id="2" creationId="{00000000-0000-0000-0000-000000000000}"/>
            </ac:spMkLst>
          </pc:spChg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3487544130" sldId="2147483707"/>
              <ac:spMk id="3" creationId="{00000000-0000-0000-0000-000000000000}"/>
            </ac:spMkLst>
          </pc:spChg>
        </pc:sldLayoutChg>
        <pc:sldLayoutChg chg="modSp">
          <pc:chgData name="馥寧 逄" userId="3fbd7b79b76f0771" providerId="LiveId" clId="{553E1222-A8DA-475D-BA7B-0C90879E8C9F}" dt="2019-01-03T13:57:00.202" v="23"/>
          <pc:sldLayoutMkLst>
            <pc:docMk/>
            <pc:sldMasterMk cId="0" sldId="2147483672"/>
            <pc:sldLayoutMk cId="814029925" sldId="2147483708"/>
          </pc:sldLayoutMkLst>
          <pc:spChg chg="mod">
            <ac:chgData name="馥寧 逄" userId="3fbd7b79b76f0771" providerId="LiveId" clId="{553E1222-A8DA-475D-BA7B-0C90879E8C9F}" dt="2019-01-03T13:57:00.202" v="23"/>
            <ac:spMkLst>
              <pc:docMk/>
              <pc:sldMasterMk cId="0" sldId="2147483672"/>
              <pc:sldLayoutMk cId="814029925" sldId="2147483708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02AD18D3-690A-463A-BA69-0BB7F036A4C9}" type="datetime1">
              <a:rPr lang="zh-CN" altLang="en-US"/>
              <a:pPr>
                <a:defRPr/>
              </a:pPr>
              <a:t>2019/1/8</a:t>
            </a:fld>
            <a:endParaRPr lang="zh-CN" altLang="en-US" sz="1200"/>
          </a:p>
        </p:txBody>
      </p:sp>
      <p:sp>
        <p:nvSpPr>
          <p:cNvPr id="2458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4101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None/>
              <a:defRPr/>
            </a:pPr>
            <a:r>
              <a:rPr lang="zh-CN" altLang="zh-CN"/>
              <a:t>单击此处编辑母版文本样式</a:t>
            </a:r>
          </a:p>
          <a:p>
            <a:pPr>
              <a:buFontTx/>
              <a:buNone/>
              <a:defRPr/>
            </a:pPr>
            <a:r>
              <a:rPr lang="zh-CN" altLang="zh-CN"/>
              <a:t>第二级</a:t>
            </a:r>
          </a:p>
          <a:p>
            <a:pPr>
              <a:buFontTx/>
              <a:buNone/>
              <a:defRPr/>
            </a:pPr>
            <a:r>
              <a:rPr lang="zh-CN" altLang="zh-CN"/>
              <a:t>第三级</a:t>
            </a:r>
          </a:p>
          <a:p>
            <a:pPr>
              <a:buFontTx/>
              <a:buNone/>
              <a:defRPr/>
            </a:pPr>
            <a:r>
              <a:rPr lang="zh-CN" altLang="zh-CN"/>
              <a:t>第四级</a:t>
            </a:r>
          </a:p>
          <a:p>
            <a:pPr>
              <a:buFontTx/>
              <a:buNone/>
              <a:defRPr/>
            </a:pPr>
            <a:r>
              <a:rPr lang="zh-CN" altLang="zh-CN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E1F6AE17-0100-4C2C-B09E-8A2D8DCFD792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181769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2AD18D3-690A-463A-BA69-0BB7F036A4C9}" type="datetime1">
              <a:rPr lang="zh-CN" altLang="en-US" smtClean="0"/>
              <a:pPr>
                <a:defRPr/>
              </a:pPr>
              <a:t>2019/1/8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6AE17-0100-4C2C-B09E-8A2D8DCFD792}" type="slidenum">
              <a:rPr lang="zh-CN" altLang="en-US" smtClean="0"/>
              <a:pPr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8256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2AD18D3-690A-463A-BA69-0BB7F036A4C9}" type="datetime1">
              <a:rPr lang="zh-CN" altLang="en-US" smtClean="0"/>
              <a:pPr>
                <a:defRPr/>
              </a:pPr>
              <a:t>2019/1/8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6AE17-0100-4C2C-B09E-8A2D8DCFD792}" type="slidenum">
              <a:rPr lang="zh-CN" altLang="en-US" smtClean="0"/>
              <a:pPr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3333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1598616"/>
            <a:ext cx="58293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F00AE-5157-49CB-9C71-983473333443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5BDED6-3962-4F82-A22E-99E6E9ED493A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0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EA3DA-E61C-4F10-BE08-B42B600869E2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D35DD2-990A-4B85-B0E0-286AB4926F2B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178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206375"/>
            <a:ext cx="154305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206375"/>
            <a:ext cx="451485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5E800-1310-4BB1-9CB2-B69951C4CBC9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68AFB-970A-4A85-A7C0-589DC18F7E94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243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6375"/>
            <a:ext cx="6172200" cy="857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1CC59-2901-49FF-8111-CD1A8CCBB235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2E432C-3854-4AEC-8097-A3E4F47887F1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641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1598616"/>
            <a:ext cx="58293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813B0-17BA-477C-AA8C-3752D8C40866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448D6E-1189-4792-9C6E-A988A59377A9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995085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ACCF1-054F-4541-9318-97255E875E9A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963F5E-A725-4610-99E3-AA09EF317D54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729492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3305175"/>
            <a:ext cx="5829300" cy="1022350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2179641"/>
            <a:ext cx="5829300" cy="11255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176D6-A476-4BC3-83BF-8662B81F3738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0BF899-8E0B-4D4A-9B20-C305D4FCF017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550790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1200153"/>
            <a:ext cx="302895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200153"/>
            <a:ext cx="302895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0E8FA-E381-4D9A-A9AE-8C0CAA505FC6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3F75A-6730-4981-870A-6B01EAFA9725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116648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1" y="1150938"/>
            <a:ext cx="3030141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1" y="1631953"/>
            <a:ext cx="3030141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0" y="1150938"/>
            <a:ext cx="3031331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0" y="1631953"/>
            <a:ext cx="3031331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6398A-9584-4B67-8A58-00613E0ACC76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03C92C-19D9-4D8A-A4B1-B3F54C978A9A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373197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E8121-2229-4A5F-A9D1-5CC2630F2DC2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6F4922-0AF2-4E77-80AB-FFA8663989D5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98053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F62D88-E569-4738-A2B1-3928C2447795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3735E8-1A2C-46DA-A476-4B0D6CFB2E71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51515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DFCB-C7B0-4C9B-93AC-AFEBBC482B2E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95048-09A6-4285-9BBC-4B7207253767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100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1" y="204791"/>
            <a:ext cx="2256235" cy="87153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1" y="1076325"/>
            <a:ext cx="2256235" cy="35179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847F5-C6B7-431D-A597-9D2C88C22E35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AD5CA3-59AB-4652-B431-45B4344A4A39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892457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4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460375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4025900"/>
            <a:ext cx="4114800" cy="60325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C4C70-CCCB-4B5B-ABDD-A6F15A9157B0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55D2D8-54DC-4BF7-BF12-9935BEB139CE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27750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B05A5-1553-4D59-BA3D-FA453B6FEE04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B56983-431D-45B0-8D36-D9DE91E21030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500035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206375"/>
            <a:ext cx="154305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206375"/>
            <a:ext cx="451485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24598-246C-4531-B294-00EEDA4AF056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4066E1-E8BD-4E83-B47D-223E2A4DEE66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39070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6375"/>
            <a:ext cx="6172200" cy="857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1DDD7-D965-42F8-98B9-7CC1C2D1A622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21D08B-D090-42B5-B118-F6E9F5A33C0F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1299272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1598616"/>
            <a:ext cx="58293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47074-D0BE-4AF9-9541-0A417E741336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EB450F-7093-40BE-8B25-872AABC27E8E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093470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B1455-1FBC-4B8B-A84D-72879B4FD757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774368-86A8-4C69-886C-BCB614DCA4EE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579023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3305175"/>
            <a:ext cx="5829300" cy="1022350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2179641"/>
            <a:ext cx="5829300" cy="11255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EBF76-94DE-4110-B5C2-E8C86D7006BA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979CA4-4EB1-4082-BFB4-1F574FE6359A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021612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1200153"/>
            <a:ext cx="302895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200153"/>
            <a:ext cx="302895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8C2F6-56AA-4640-BA9E-14E8A00B16BE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710AD7-CE1D-42AA-A0C1-E223577B66F2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702946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1" y="1150938"/>
            <a:ext cx="3030141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1" y="1631953"/>
            <a:ext cx="3030141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0" y="1150938"/>
            <a:ext cx="3031331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0" y="1631953"/>
            <a:ext cx="3031331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951ED-A14C-47BF-AF8B-8FDAD4C8837D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3DE24F-B0F3-4ECA-9ABA-BF3146A57503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2704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3305175"/>
            <a:ext cx="5829300" cy="1022350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2179641"/>
            <a:ext cx="5829300" cy="11255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C0EAF-1D86-4C16-AA0C-C4EFED856F01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393D08-66B5-4384-AF3B-35DC16D6A13F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4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7635B-2764-447B-B55E-C204C8C73F8A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B3CB5A-E012-4C65-94C6-1ADF5E6760C8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13436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6FAF4-BD33-4C90-B837-22F285B51E7C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AC463-9C29-4AF1-8127-8D7B6E4BCADF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312543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1" y="204791"/>
            <a:ext cx="2256235" cy="87153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1" y="1076325"/>
            <a:ext cx="2256235" cy="35179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8D248-FCEE-4F8C-8BCA-4C9C863BD9B7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A4795-8458-4825-AB2F-6442966E19B5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333248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4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460375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4025900"/>
            <a:ext cx="4114800" cy="60325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EADBC-AAD3-46FF-B047-863F2D6F7009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2EA183-88F0-4D0B-900E-ED668B78AF9B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355329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1ECF6-0338-4488-93E3-8593DFFACC69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311E87-A6A0-41E8-9761-91EEF5D80CD2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668485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206375"/>
            <a:ext cx="154305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206375"/>
            <a:ext cx="451485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08D68-7132-4306-B152-015A23C693A5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BBB818-0AB5-4F60-A464-A67F8ADDC09A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87544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6375"/>
            <a:ext cx="6172200" cy="857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B4FF8-DD07-4A20-9853-5AA167AFEDA0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14DA5-B5D4-42BF-A75E-C38AE3D726E0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1402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1200153"/>
            <a:ext cx="302895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200153"/>
            <a:ext cx="3028950" cy="339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9E6BD-5C3E-4790-B5BF-6FC45B4D4C6C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3B134F-94BD-4D50-8DCC-4F6889681E67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1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1" y="1150938"/>
            <a:ext cx="3030141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1" y="1631953"/>
            <a:ext cx="3030141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0" y="1150938"/>
            <a:ext cx="3031331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0" y="1631953"/>
            <a:ext cx="3031331" cy="296227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954C3-ACE6-4BE3-A570-803BDE1F8212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171816-9277-4D3E-AE15-AAEEC3F18D63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9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6710F-0AB2-42AF-9E81-28BD49FDEB8E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0C5E5-8BBF-4714-A837-9A667C4D537D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0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64476-01BB-4A51-86DF-6E0826B0AAA3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23992F-049D-4AA2-923C-257C65CF0B43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2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1" y="204791"/>
            <a:ext cx="2256235" cy="87153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1" y="1076325"/>
            <a:ext cx="2256235" cy="351790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0C8C6-2017-43C8-9767-FEEB0F9725D9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8F5F0D-6667-4AE1-8D1C-9CCB23742D68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58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4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460375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>
              <a:sym typeface="时尚中黑简体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4025900"/>
            <a:ext cx="4114800" cy="60325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A5083-4408-42CE-9FC4-A88CAD9012AB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27FBA9-78BE-4468-9409-63AD1FBFF852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1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3E66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900" y="206375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时尚中黑简体" panose="01010104010101010101" pitchFamily="2" charset="-122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200153"/>
            <a:ext cx="61722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时尚中黑简体" panose="01010104010101010101" pitchFamily="2" charset="-122"/>
              </a:rPr>
              <a:t>单击此处编辑母版文本样式</a:t>
            </a:r>
          </a:p>
          <a:p>
            <a:pPr lvl="1"/>
            <a:r>
              <a:rPr lang="zh-CN" altLang="zh-CN">
                <a:sym typeface="时尚中黑简体" panose="01010104010101010101" pitchFamily="2" charset="-122"/>
              </a:rPr>
              <a:t>第二级</a:t>
            </a:r>
          </a:p>
          <a:p>
            <a:pPr lvl="2"/>
            <a:r>
              <a:rPr lang="zh-CN" altLang="zh-CN">
                <a:sym typeface="时尚中黑简体" panose="01010104010101010101" pitchFamily="2" charset="-122"/>
              </a:rPr>
              <a:t>第三级</a:t>
            </a:r>
          </a:p>
          <a:p>
            <a:pPr lvl="3"/>
            <a:r>
              <a:rPr lang="zh-CN" altLang="zh-CN">
                <a:sym typeface="时尚中黑简体" panose="01010104010101010101" pitchFamily="2" charset="-122"/>
              </a:rPr>
              <a:t>第四级</a:t>
            </a:r>
          </a:p>
          <a:p>
            <a:pPr lvl="4"/>
            <a:r>
              <a:rPr lang="zh-CN" altLang="zh-CN">
                <a:sym typeface="时尚中黑简体" panose="01010104010101010101" pitchFamily="2" charset="-122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767266"/>
            <a:ext cx="1600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9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2F1D871B-0E49-4357-9EEB-B72143235B7C}" type="datetime1">
              <a:rPr lang="zh-CN" altLang="en-US"/>
              <a:pPr>
                <a:defRPr/>
              </a:pPr>
              <a:t>2019/1/8</a:t>
            </a:fld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767266"/>
            <a:ext cx="2171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9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767266"/>
            <a:ext cx="1600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5242BF43-4BDF-4A9D-85F8-8529799D36B5}" type="slidenum">
              <a:rPr lang="zh-CN" altLang="en-US"/>
              <a:pPr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/>
  <p:txStyles>
    <p:titleStyle>
      <a:lvl1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  <a:sym typeface="时尚中黑简体" panose="01010104010101010101" pitchFamily="2" charset="-122"/>
        </a:defRPr>
      </a:lvl1pPr>
      <a:lvl2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时尚中黑简体" charset="-122"/>
          <a:ea typeface="时尚中黑简体" charset="-122"/>
          <a:sym typeface="时尚中黑简体" panose="01010104010101010101" pitchFamily="2" charset="-122"/>
        </a:defRPr>
      </a:lvl2pPr>
      <a:lvl3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时尚中黑简体" charset="-122"/>
          <a:ea typeface="时尚中黑简体" charset="-122"/>
          <a:sym typeface="时尚中黑简体" panose="01010104010101010101" pitchFamily="2" charset="-122"/>
        </a:defRPr>
      </a:lvl3pPr>
      <a:lvl4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时尚中黑简体" charset="-122"/>
          <a:ea typeface="时尚中黑简体" charset="-122"/>
          <a:sym typeface="时尚中黑简体" panose="01010104010101010101" pitchFamily="2" charset="-122"/>
        </a:defRPr>
      </a:lvl4pPr>
      <a:lvl5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时尚中黑简体" charset="-122"/>
          <a:ea typeface="时尚中黑简体" charset="-122"/>
          <a:sym typeface="时尚中黑简体" panose="01010104010101010101" pitchFamily="2" charset="-122"/>
        </a:defRPr>
      </a:lvl5pPr>
      <a:lvl6pPr marL="10287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时尚中黑简体" charset="-122"/>
          <a:ea typeface="时尚中黑简体" charset="-122"/>
          <a:sym typeface="时尚中黑简体" charset="-122"/>
        </a:defRPr>
      </a:lvl6pPr>
      <a:lvl7pPr marL="13716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时尚中黑简体" charset="-122"/>
          <a:ea typeface="时尚中黑简体" charset="-122"/>
          <a:sym typeface="时尚中黑简体" charset="-122"/>
        </a:defRPr>
      </a:lvl7pPr>
      <a:lvl8pPr marL="17145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时尚中黑简体" charset="-122"/>
          <a:ea typeface="时尚中黑简体" charset="-122"/>
          <a:sym typeface="时尚中黑简体" charset="-122"/>
        </a:defRPr>
      </a:lvl8pPr>
      <a:lvl9pPr marL="20574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时尚中黑简体" charset="-122"/>
          <a:ea typeface="时尚中黑简体" charset="-122"/>
          <a:sym typeface="时尚中黑简体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时尚中黑简体" panose="01010104010101010101" pitchFamily="2" charset="-122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+mn-ea"/>
          <a:sym typeface="时尚中黑简体" panose="01010104010101010101" pitchFamily="2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sym typeface="时尚中黑简体" panose="01010104010101010101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chemeClr val="tx1"/>
          </a:solidFill>
          <a:latin typeface="+mn-lt"/>
          <a:ea typeface="+mn-ea"/>
          <a:sym typeface="时尚中黑简体" panose="01010104010101010101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时尚中黑简体" panose="01010104010101010101" pitchFamily="2" charset="-12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时尚中黑简体" charset="-122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时尚中黑简体" charset="-122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时尚中黑简体" charset="-122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时尚中黑简体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3E66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900" y="206375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200153"/>
            <a:ext cx="61722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767266"/>
            <a:ext cx="1600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9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81B83DD-2D31-4439-BADC-56CA3A02C0B8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767266"/>
            <a:ext cx="2171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9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767266"/>
            <a:ext cx="1600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D8FEAE37-A9DA-4702-AA0B-3049A7D03468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/>
  <p:txStyles>
    <p:titleStyle>
      <a:lvl1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0287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3716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7145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0574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3E66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900" y="206375"/>
            <a:ext cx="617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200153"/>
            <a:ext cx="61722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767266"/>
            <a:ext cx="1600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9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18574A57-5BFB-40FE-B538-F79CD8623A40}" type="datetime1">
              <a:rPr lang="zh-CN" altLang="en-US"/>
              <a:pPr>
                <a:defRPr/>
              </a:pPr>
              <a:t>2019/1/8</a:t>
            </a:fld>
            <a:endParaRPr lang="zh-CN" altLang="en-US" sz="1350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767266"/>
            <a:ext cx="2171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9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767266"/>
            <a:ext cx="1600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A8D89027-7981-4A9C-83FA-D17AAE8C7597}" type="slidenum">
              <a:rPr lang="zh-CN" altLang="en-US"/>
              <a:pPr/>
              <a:t>‹#›</a:t>
            </a:fld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ftr="0"/>
  <p:txStyles>
    <p:titleStyle>
      <a:lvl1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685800" indent="-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0287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3716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17145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057400" indent="-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CD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-189309" y="2027637"/>
            <a:ext cx="7452122" cy="301228"/>
          </a:xfrm>
          <a:prstGeom prst="rect">
            <a:avLst/>
          </a:prstGeom>
          <a:solidFill>
            <a:srgbClr val="231815"/>
          </a:solidFill>
          <a:ln w="7938">
            <a:solidFill>
              <a:srgbClr val="231815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101" name="Oval 7"/>
          <p:cNvSpPr>
            <a:spLocks noChangeArrowheads="1"/>
          </p:cNvSpPr>
          <p:nvPr/>
        </p:nvSpPr>
        <p:spPr bwMode="auto">
          <a:xfrm>
            <a:off x="2345531" y="1207296"/>
            <a:ext cx="2009775" cy="2012156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102" name="Oval 8"/>
          <p:cNvSpPr>
            <a:spLocks noChangeArrowheads="1"/>
          </p:cNvSpPr>
          <p:nvPr/>
        </p:nvSpPr>
        <p:spPr bwMode="auto">
          <a:xfrm>
            <a:off x="2547939" y="1413272"/>
            <a:ext cx="1616869" cy="158948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103" name="Oval 9"/>
          <p:cNvSpPr>
            <a:spLocks noChangeArrowheads="1"/>
          </p:cNvSpPr>
          <p:nvPr/>
        </p:nvSpPr>
        <p:spPr bwMode="auto">
          <a:xfrm>
            <a:off x="2981327" y="1838325"/>
            <a:ext cx="746522" cy="728663"/>
          </a:xfrm>
          <a:prstGeom prst="ellipse">
            <a:avLst/>
          </a:prstGeom>
          <a:solidFill>
            <a:srgbClr val="855D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104" name="Oval 10"/>
          <p:cNvSpPr>
            <a:spLocks noChangeArrowheads="1"/>
          </p:cNvSpPr>
          <p:nvPr/>
        </p:nvSpPr>
        <p:spPr bwMode="auto">
          <a:xfrm>
            <a:off x="3198019" y="2052640"/>
            <a:ext cx="315516" cy="316706"/>
          </a:xfrm>
          <a:prstGeom prst="ellipse">
            <a:avLst/>
          </a:prstGeom>
          <a:solidFill>
            <a:srgbClr val="2318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105" name="Freeform 11"/>
          <p:cNvSpPr>
            <a:spLocks noChangeArrowheads="1"/>
          </p:cNvSpPr>
          <p:nvPr/>
        </p:nvSpPr>
        <p:spPr bwMode="auto">
          <a:xfrm>
            <a:off x="2295527" y="1996680"/>
            <a:ext cx="107156" cy="369094"/>
          </a:xfrm>
          <a:custGeom>
            <a:avLst/>
            <a:gdLst>
              <a:gd name="T0" fmla="*/ 353416352 w 38"/>
              <a:gd name="T1" fmla="*/ 42337777 h 131"/>
              <a:gd name="T2" fmla="*/ 42411316 w 38"/>
              <a:gd name="T3" fmla="*/ 169351107 h 131"/>
              <a:gd name="T4" fmla="*/ 0 w 38"/>
              <a:gd name="T5" fmla="*/ 296364437 h 131"/>
              <a:gd name="T6" fmla="*/ 0 w 38"/>
              <a:gd name="T7" fmla="*/ 1637066961 h 131"/>
              <a:gd name="T8" fmla="*/ 42411316 w 38"/>
              <a:gd name="T9" fmla="*/ 1764080291 h 131"/>
              <a:gd name="T10" fmla="*/ 296867931 w 38"/>
              <a:gd name="T11" fmla="*/ 1848755844 h 131"/>
              <a:gd name="T12" fmla="*/ 523054095 w 38"/>
              <a:gd name="T13" fmla="*/ 536281010 h 131"/>
              <a:gd name="T14" fmla="*/ 353416352 w 38"/>
              <a:gd name="T15" fmla="*/ 42337777 h 13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8"/>
              <a:gd name="T25" fmla="*/ 0 h 131"/>
              <a:gd name="T26" fmla="*/ 38 w 38"/>
              <a:gd name="T27" fmla="*/ 131 h 13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8" h="131">
                <a:moveTo>
                  <a:pt x="25" y="3"/>
                </a:moveTo>
                <a:cubicBezTo>
                  <a:pt x="25" y="3"/>
                  <a:pt x="13" y="0"/>
                  <a:pt x="3" y="12"/>
                </a:cubicBezTo>
                <a:cubicBezTo>
                  <a:pt x="0" y="16"/>
                  <a:pt x="0" y="17"/>
                  <a:pt x="0" y="21"/>
                </a:cubicBezTo>
                <a:cubicBezTo>
                  <a:pt x="0" y="53"/>
                  <a:pt x="0" y="84"/>
                  <a:pt x="0" y="116"/>
                </a:cubicBezTo>
                <a:cubicBezTo>
                  <a:pt x="0" y="120"/>
                  <a:pt x="0" y="122"/>
                  <a:pt x="3" y="125"/>
                </a:cubicBezTo>
                <a:cubicBezTo>
                  <a:pt x="6" y="128"/>
                  <a:pt x="11" y="131"/>
                  <a:pt x="21" y="131"/>
                </a:cubicBezTo>
                <a:cubicBezTo>
                  <a:pt x="38" y="130"/>
                  <a:pt x="37" y="38"/>
                  <a:pt x="37" y="38"/>
                </a:cubicBezTo>
                <a:cubicBezTo>
                  <a:pt x="33" y="27"/>
                  <a:pt x="29" y="15"/>
                  <a:pt x="25" y="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" name="Freeform 12"/>
          <p:cNvSpPr>
            <a:spLocks noChangeArrowheads="1"/>
          </p:cNvSpPr>
          <p:nvPr/>
        </p:nvSpPr>
        <p:spPr bwMode="auto">
          <a:xfrm>
            <a:off x="4295775" y="1990725"/>
            <a:ext cx="123825" cy="366713"/>
          </a:xfrm>
          <a:custGeom>
            <a:avLst/>
            <a:gdLst>
              <a:gd name="T0" fmla="*/ 140796530 w 44"/>
              <a:gd name="T1" fmla="*/ 42437099 h 130"/>
              <a:gd name="T2" fmla="*/ 577260893 w 44"/>
              <a:gd name="T3" fmla="*/ 169755918 h 130"/>
              <a:gd name="T4" fmla="*/ 605421700 w 44"/>
              <a:gd name="T5" fmla="*/ 297070975 h 130"/>
              <a:gd name="T6" fmla="*/ 605421700 w 44"/>
              <a:gd name="T7" fmla="*/ 1640968856 h 130"/>
              <a:gd name="T8" fmla="*/ 577260893 w 44"/>
              <a:gd name="T9" fmla="*/ 1768283914 h 130"/>
              <a:gd name="T10" fmla="*/ 239353725 w 44"/>
              <a:gd name="T11" fmla="*/ 1839016173 h 130"/>
              <a:gd name="T12" fmla="*/ 98557195 w 44"/>
              <a:gd name="T13" fmla="*/ 537559152 h 130"/>
              <a:gd name="T14" fmla="*/ 140796530 w 44"/>
              <a:gd name="T15" fmla="*/ 42437099 h 1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4"/>
              <a:gd name="T25" fmla="*/ 0 h 130"/>
              <a:gd name="T26" fmla="*/ 44 w 44"/>
              <a:gd name="T27" fmla="*/ 130 h 1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4" h="130">
                <a:moveTo>
                  <a:pt x="10" y="3"/>
                </a:moveTo>
                <a:cubicBezTo>
                  <a:pt x="10" y="3"/>
                  <a:pt x="31" y="0"/>
                  <a:pt x="41" y="12"/>
                </a:cubicBezTo>
                <a:cubicBezTo>
                  <a:pt x="43" y="15"/>
                  <a:pt x="43" y="17"/>
                  <a:pt x="43" y="21"/>
                </a:cubicBezTo>
                <a:cubicBezTo>
                  <a:pt x="43" y="53"/>
                  <a:pt x="43" y="84"/>
                  <a:pt x="43" y="116"/>
                </a:cubicBezTo>
                <a:cubicBezTo>
                  <a:pt x="43" y="120"/>
                  <a:pt x="44" y="122"/>
                  <a:pt x="41" y="125"/>
                </a:cubicBezTo>
                <a:cubicBezTo>
                  <a:pt x="38" y="127"/>
                  <a:pt x="27" y="130"/>
                  <a:pt x="17" y="130"/>
                </a:cubicBezTo>
                <a:cubicBezTo>
                  <a:pt x="0" y="130"/>
                  <a:pt x="5" y="44"/>
                  <a:pt x="7" y="38"/>
                </a:cubicBezTo>
                <a:cubicBezTo>
                  <a:pt x="9" y="32"/>
                  <a:pt x="6" y="15"/>
                  <a:pt x="10" y="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7" name="Rectangle 13"/>
          <p:cNvSpPr>
            <a:spLocks noChangeArrowheads="1"/>
          </p:cNvSpPr>
          <p:nvPr/>
        </p:nvSpPr>
        <p:spPr bwMode="auto">
          <a:xfrm>
            <a:off x="-5954" y="3439716"/>
            <a:ext cx="6863954" cy="1060847"/>
          </a:xfrm>
          <a:prstGeom prst="rect">
            <a:avLst/>
          </a:prstGeom>
          <a:solidFill>
            <a:srgbClr val="1976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108" name="TextBox 14"/>
          <p:cNvSpPr>
            <a:spLocks noChangeArrowheads="1"/>
          </p:cNvSpPr>
          <p:nvPr/>
        </p:nvSpPr>
        <p:spPr bwMode="auto">
          <a:xfrm>
            <a:off x="476754" y="3408764"/>
            <a:ext cx="695482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TW" sz="2800" dirty="0">
                <a:solidFill>
                  <a:schemeClr val="bg1"/>
                </a:solidFill>
              </a:rPr>
              <a:t>2 Days Travel in </a:t>
            </a:r>
            <a:r>
              <a:rPr lang="en-US" altLang="zh-TW" sz="2800" dirty="0" err="1">
                <a:solidFill>
                  <a:schemeClr val="bg1"/>
                </a:solidFill>
              </a:rPr>
              <a:t>Chitou</a:t>
            </a:r>
            <a:r>
              <a:rPr lang="en-US" altLang="zh-TW" sz="2800" dirty="0">
                <a:solidFill>
                  <a:schemeClr val="bg1"/>
                </a:solidFill>
              </a:rPr>
              <a:t> and Taizhong </a:t>
            </a:r>
            <a:r>
              <a:rPr lang="en-US" altLang="zh-TW" sz="7200" dirty="0">
                <a:solidFill>
                  <a:schemeClr val="bg1"/>
                </a:solidFill>
              </a:rPr>
              <a:t>
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4109" name="矩形 26"/>
          <p:cNvSpPr>
            <a:spLocks noChangeArrowheads="1"/>
          </p:cNvSpPr>
          <p:nvPr/>
        </p:nvSpPr>
        <p:spPr bwMode="auto">
          <a:xfrm>
            <a:off x="62474" y="2567031"/>
            <a:ext cx="2258055" cy="64633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</a:rPr>
              <a:t>U0657033 </a:t>
            </a:r>
            <a:r>
              <a:rPr lang="zh-TW" altLang="en-US" sz="1800" dirty="0">
                <a:solidFill>
                  <a:srgbClr val="FFFFFF"/>
                </a:solidFill>
              </a:rPr>
              <a:t>李宛錡</a:t>
            </a:r>
            <a:endParaRPr lang="en-US" altLang="zh-TW" sz="1800" dirty="0">
              <a:solidFill>
                <a:srgbClr val="FFFFFF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</a:rPr>
              <a:t>U0657048 </a:t>
            </a:r>
            <a:r>
              <a:rPr lang="zh-TW" altLang="en-US" sz="1800" dirty="0">
                <a:solidFill>
                  <a:srgbClr val="FFFFFF"/>
                </a:solidFill>
              </a:rPr>
              <a:t>逄馥寧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4110" name="矩形 27"/>
          <p:cNvSpPr>
            <a:spLocks noChangeArrowheads="1"/>
          </p:cNvSpPr>
          <p:nvPr/>
        </p:nvSpPr>
        <p:spPr bwMode="auto">
          <a:xfrm>
            <a:off x="3925608" y="233811"/>
            <a:ext cx="2757488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rgbClr val="000000"/>
                </a:solidFill>
              </a:rPr>
              <a:t>English Tourism</a:t>
            </a:r>
            <a:r>
              <a:rPr lang="zh-TW" altLang="en-US" sz="2100" dirty="0">
                <a:solidFill>
                  <a:srgbClr val="000000"/>
                </a:solidFill>
              </a:rPr>
              <a:t> </a:t>
            </a:r>
            <a:r>
              <a:rPr lang="en-US" altLang="zh-TW" sz="2100" dirty="0">
                <a:solidFill>
                  <a:srgbClr val="000000"/>
                </a:solidFill>
              </a:rPr>
              <a:t>—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Final Report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140232C-3586-43C8-8DA3-4C408207ED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/>
      <p:bldP spid="4109" grpId="0" animBg="1"/>
      <p:bldP spid="41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76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F1241DD-8632-4E7B-A4EC-9235673EF810}"/>
              </a:ext>
            </a:extLst>
          </p:cNvPr>
          <p:cNvSpPr/>
          <p:nvPr/>
        </p:nvSpPr>
        <p:spPr bwMode="auto">
          <a:xfrm>
            <a:off x="1935957" y="1131630"/>
            <a:ext cx="4805319" cy="3433938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92BEA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9237" name="组合 23"/>
          <p:cNvGrpSpPr>
            <a:grpSpLocks/>
          </p:cNvGrpSpPr>
          <p:nvPr/>
        </p:nvGrpSpPr>
        <p:grpSpPr bwMode="auto">
          <a:xfrm>
            <a:off x="-610791" y="1570435"/>
            <a:ext cx="2387204" cy="2386013"/>
            <a:chOff x="0" y="0"/>
            <a:chExt cx="3182403" cy="3180497"/>
          </a:xfrm>
        </p:grpSpPr>
        <p:sp>
          <p:nvSpPr>
            <p:cNvPr id="7191" name="椭圆 24"/>
            <p:cNvSpPr>
              <a:spLocks noChangeArrowheads="1"/>
            </p:cNvSpPr>
            <p:nvPr/>
          </p:nvSpPr>
          <p:spPr bwMode="auto">
            <a:xfrm>
              <a:off x="0" y="0"/>
              <a:ext cx="3182403" cy="3180497"/>
            </a:xfrm>
            <a:prstGeom prst="ellipse">
              <a:avLst/>
            </a:prstGeom>
            <a:solidFill>
              <a:srgbClr val="FCD767"/>
            </a:solidFill>
            <a:ln w="76200">
              <a:solidFill>
                <a:srgbClr val="FCD767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  <p:sp>
          <p:nvSpPr>
            <p:cNvPr id="7192" name="椭圆 25"/>
            <p:cNvSpPr>
              <a:spLocks noChangeArrowheads="1"/>
            </p:cNvSpPr>
            <p:nvPr/>
          </p:nvSpPr>
          <p:spPr bwMode="auto">
            <a:xfrm>
              <a:off x="212689" y="211080"/>
              <a:ext cx="2761787" cy="2758335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</p:grpSp>
      <p:pic>
        <p:nvPicPr>
          <p:cNvPr id="719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" y="1950244"/>
            <a:ext cx="1822847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B7A3E40-E9DC-4FE2-826D-A09D8C39309D}"/>
              </a:ext>
            </a:extLst>
          </p:cNvPr>
          <p:cNvSpPr txBox="1"/>
          <p:nvPr/>
        </p:nvSpPr>
        <p:spPr>
          <a:xfrm>
            <a:off x="2024974" y="1275642"/>
            <a:ext cx="46803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DAY2
11:00 Leaving LEMID HOTEL CHITOU(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米堤大飯店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 
11:40 beef noodle(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八張牛肉麵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12:40 Jiji train station 
15:45 Nantou Sky Ladder(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猴探井天空之橋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16:35 </a:t>
            </a:r>
            <a:r>
              <a:rPr lang="en-US" altLang="zh-TW" sz="1600" b="1" dirty="0" err="1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Sunnyhills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＆ 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Nantou San Ho Yuan(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微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熱山丘 南投三合院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18:00 Korea Restaurant in Taichung(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韓鄉韓國料理 臺中店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20:00 Maple Garden 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秋紅谷公園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21:00 back to the warm and lovely home ~
</a:t>
            </a:r>
            <a:endParaRPr lang="zh-TW" altLang="zh-TW" sz="1600" b="1" dirty="0">
              <a:effectLst>
                <a:outerShdw blurRad="41275" dist="20320" dir="1800000" algn="tl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2044659-6829-4E03-B132-D137CBA9C0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CE74FFE-E9B8-4F87-BD40-6D94DE80092A}"/>
              </a:ext>
            </a:extLst>
          </p:cNvPr>
          <p:cNvSpPr/>
          <p:nvPr/>
        </p:nvSpPr>
        <p:spPr>
          <a:xfrm>
            <a:off x="1310353" y="107105"/>
            <a:ext cx="5493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Itinerary planning</a:t>
            </a:r>
            <a:endParaRPr lang="zh-TW" altLang="en-US" sz="5400" dirty="0">
              <a:ln w="0"/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04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>
            <a:grpSpLocks/>
          </p:cNvGrpSpPr>
          <p:nvPr/>
        </p:nvGrpSpPr>
        <p:grpSpPr bwMode="auto">
          <a:xfrm>
            <a:off x="-26002" y="411570"/>
            <a:ext cx="4247068" cy="4088993"/>
            <a:chOff x="0" y="0"/>
            <a:chExt cx="5036219" cy="5143500"/>
          </a:xfrm>
        </p:grpSpPr>
        <p:sp>
          <p:nvSpPr>
            <p:cNvPr id="8212" name="矩形 34"/>
            <p:cNvSpPr>
              <a:spLocks noChangeArrowheads="1"/>
            </p:cNvSpPr>
            <p:nvPr/>
          </p:nvSpPr>
          <p:spPr bwMode="auto">
            <a:xfrm>
              <a:off x="0" y="0"/>
              <a:ext cx="4572000" cy="5143500"/>
            </a:xfrm>
            <a:prstGeom prst="rect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3" name="等腰三角形 88"/>
            <p:cNvSpPr>
              <a:spLocks noChangeArrowheads="1"/>
            </p:cNvSpPr>
            <p:nvPr/>
          </p:nvSpPr>
          <p:spPr bwMode="auto">
            <a:xfrm rot="5400000">
              <a:off x="3992103" y="2396766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4" name="等腰三角形 55"/>
            <p:cNvSpPr>
              <a:spLocks noChangeArrowheads="1"/>
            </p:cNvSpPr>
            <p:nvPr/>
          </p:nvSpPr>
          <p:spPr bwMode="auto">
            <a:xfrm rot="5400000">
              <a:off x="3992103" y="1122428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5" name="等腰三角形 56"/>
            <p:cNvSpPr>
              <a:spLocks noChangeArrowheads="1"/>
            </p:cNvSpPr>
            <p:nvPr/>
          </p:nvSpPr>
          <p:spPr bwMode="auto">
            <a:xfrm rot="5400000">
              <a:off x="3969099" y="3731229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</p:grpSp>
      <p:sp>
        <p:nvSpPr>
          <p:cNvPr id="8195" name="任意多边形 63"/>
          <p:cNvSpPr>
            <a:spLocks noChangeArrowheads="1"/>
          </p:cNvSpPr>
          <p:nvPr/>
        </p:nvSpPr>
        <p:spPr bwMode="auto">
          <a:xfrm>
            <a:off x="52579" y="559154"/>
            <a:ext cx="3964555" cy="3816393"/>
          </a:xfrm>
          <a:custGeom>
            <a:avLst/>
            <a:gdLst>
              <a:gd name="T0" fmla="*/ 0 w 4700976"/>
              <a:gd name="T1" fmla="*/ 0 h 4801115"/>
              <a:gd name="T2" fmla="*/ 4266954 w 4700976"/>
              <a:gd name="T3" fmla="*/ 0 h 4801115"/>
              <a:gd name="T4" fmla="*/ 4266954 w 4700976"/>
              <a:gd name="T5" fmla="*/ 1227454 h 4801115"/>
              <a:gd name="T6" fmla="*/ 4700200 w 4700976"/>
              <a:gd name="T7" fmla="*/ 1459538 h 4801115"/>
              <a:gd name="T8" fmla="*/ 4266954 w 4700976"/>
              <a:gd name="T9" fmla="*/ 1691625 h 4801115"/>
              <a:gd name="T10" fmla="*/ 4266954 w 4700976"/>
              <a:gd name="T11" fmla="*/ 2475059 h 4801115"/>
              <a:gd name="T12" fmla="*/ 4700200 w 4700976"/>
              <a:gd name="T13" fmla="*/ 2707145 h 4801115"/>
              <a:gd name="T14" fmla="*/ 4266954 w 4700976"/>
              <a:gd name="T15" fmla="*/ 2939230 h 4801115"/>
              <a:gd name="T16" fmla="*/ 4266954 w 4700976"/>
              <a:gd name="T17" fmla="*/ 3830795 h 4801115"/>
              <a:gd name="T18" fmla="*/ 4678731 w 4700976"/>
              <a:gd name="T19" fmla="*/ 4051378 h 4801115"/>
              <a:gd name="T20" fmla="*/ 4266954 w 4700976"/>
              <a:gd name="T21" fmla="*/ 4271963 h 4801115"/>
              <a:gd name="T22" fmla="*/ 4266954 w 4700976"/>
              <a:gd name="T23" fmla="*/ 4800085 h 4801115"/>
              <a:gd name="T24" fmla="*/ 0 w 4700976"/>
              <a:gd name="T25" fmla="*/ 4800085 h 480111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700976"/>
              <a:gd name="T40" fmla="*/ 0 h 4801115"/>
              <a:gd name="T41" fmla="*/ 4700976 w 4700976"/>
              <a:gd name="T42" fmla="*/ 4801115 h 480111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700976" h="4801115">
                <a:moveTo>
                  <a:pt x="0" y="0"/>
                </a:moveTo>
                <a:lnTo>
                  <a:pt x="4267658" y="0"/>
                </a:lnTo>
                <a:lnTo>
                  <a:pt x="4267658" y="1227718"/>
                </a:lnTo>
                <a:lnTo>
                  <a:pt x="4700976" y="1459852"/>
                </a:lnTo>
                <a:lnTo>
                  <a:pt x="4267658" y="1691987"/>
                </a:lnTo>
                <a:lnTo>
                  <a:pt x="4267658" y="2475591"/>
                </a:lnTo>
                <a:lnTo>
                  <a:pt x="4700976" y="2707725"/>
                </a:lnTo>
                <a:lnTo>
                  <a:pt x="4267658" y="2939860"/>
                </a:lnTo>
                <a:lnTo>
                  <a:pt x="4267658" y="3831617"/>
                </a:lnTo>
                <a:lnTo>
                  <a:pt x="4679503" y="4052248"/>
                </a:lnTo>
                <a:lnTo>
                  <a:pt x="4267658" y="4272879"/>
                </a:lnTo>
                <a:lnTo>
                  <a:pt x="4267658" y="4801115"/>
                </a:lnTo>
                <a:lnTo>
                  <a:pt x="0" y="4801115"/>
                </a:lnTo>
                <a:lnTo>
                  <a:pt x="0" y="0"/>
                </a:lnTo>
                <a:close/>
              </a:path>
            </a:pathLst>
          </a:custGeom>
          <a:solidFill>
            <a:srgbClr val="92BEA2"/>
          </a:solidFill>
          <a:ln w="571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en-US" sz="2400"/>
          </a:p>
        </p:txBody>
      </p:sp>
      <p:pic>
        <p:nvPicPr>
          <p:cNvPr id="8211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01" y="1377503"/>
            <a:ext cx="2615804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A33DE4-1D15-44E4-95E4-F060255B5D5B}"/>
              </a:ext>
            </a:extLst>
          </p:cNvPr>
          <p:cNvSpPr/>
          <p:nvPr/>
        </p:nvSpPr>
        <p:spPr>
          <a:xfrm>
            <a:off x="655861" y="3726862"/>
            <a:ext cx="21451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Jiji train station </a:t>
            </a:r>
            <a:endParaRPr lang="zh-TW" alt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3A7CBD5-76DA-44EC-B9B0-02BF5DED1C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9" y="1296721"/>
            <a:ext cx="3211041" cy="213910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5187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76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F1241DD-8632-4E7B-A4EC-9235673EF810}"/>
              </a:ext>
            </a:extLst>
          </p:cNvPr>
          <p:cNvSpPr/>
          <p:nvPr/>
        </p:nvSpPr>
        <p:spPr bwMode="auto">
          <a:xfrm>
            <a:off x="1935957" y="1131630"/>
            <a:ext cx="4805319" cy="3433938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92BEA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9237" name="组合 23"/>
          <p:cNvGrpSpPr>
            <a:grpSpLocks/>
          </p:cNvGrpSpPr>
          <p:nvPr/>
        </p:nvGrpSpPr>
        <p:grpSpPr bwMode="auto">
          <a:xfrm>
            <a:off x="-610791" y="1570435"/>
            <a:ext cx="2387204" cy="2386013"/>
            <a:chOff x="0" y="0"/>
            <a:chExt cx="3182403" cy="3180497"/>
          </a:xfrm>
        </p:grpSpPr>
        <p:sp>
          <p:nvSpPr>
            <p:cNvPr id="7191" name="椭圆 24"/>
            <p:cNvSpPr>
              <a:spLocks noChangeArrowheads="1"/>
            </p:cNvSpPr>
            <p:nvPr/>
          </p:nvSpPr>
          <p:spPr bwMode="auto">
            <a:xfrm>
              <a:off x="0" y="0"/>
              <a:ext cx="3182403" cy="3180497"/>
            </a:xfrm>
            <a:prstGeom prst="ellipse">
              <a:avLst/>
            </a:prstGeom>
            <a:solidFill>
              <a:srgbClr val="FCD767"/>
            </a:solidFill>
            <a:ln w="76200">
              <a:solidFill>
                <a:srgbClr val="FCD767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  <p:sp>
          <p:nvSpPr>
            <p:cNvPr id="7192" name="椭圆 25"/>
            <p:cNvSpPr>
              <a:spLocks noChangeArrowheads="1"/>
            </p:cNvSpPr>
            <p:nvPr/>
          </p:nvSpPr>
          <p:spPr bwMode="auto">
            <a:xfrm>
              <a:off x="212689" y="211080"/>
              <a:ext cx="2761787" cy="2758335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</p:grpSp>
      <p:pic>
        <p:nvPicPr>
          <p:cNvPr id="719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" y="1950244"/>
            <a:ext cx="1822847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B7A3E40-E9DC-4FE2-826D-A09D8C39309D}"/>
              </a:ext>
            </a:extLst>
          </p:cNvPr>
          <p:cNvSpPr txBox="1"/>
          <p:nvPr/>
        </p:nvSpPr>
        <p:spPr>
          <a:xfrm>
            <a:off x="2024974" y="1275642"/>
            <a:ext cx="46803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DAY2
11:00 Leaving LEMID HOTEL CHITOU(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米堤大飯店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 
11:40 beef noodle(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八張牛肉麵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12:40 Jiji train station 
15:45 Nantou Sky Ladder(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猴探井天空之橋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16:35 </a:t>
            </a:r>
            <a:r>
              <a:rPr lang="en-US" altLang="zh-TW" sz="1600" b="1" dirty="0" err="1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Sunnyhills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＆ 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Nantou San Ho Yuan(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微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熱山丘 南投三合院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18:00 Korea Restaurant in Taichung(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韓鄉韓國料理 臺中店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20:00 Maple Garden 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秋紅谷公園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21:00 back to the warm and lovely home ~
</a:t>
            </a:r>
            <a:endParaRPr lang="zh-TW" altLang="zh-TW" sz="1600" b="1" dirty="0">
              <a:effectLst>
                <a:outerShdw blurRad="41275" dist="20320" dir="1800000" algn="tl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2044659-6829-4E03-B132-D137CBA9C0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CE74FFE-E9B8-4F87-BD40-6D94DE80092A}"/>
              </a:ext>
            </a:extLst>
          </p:cNvPr>
          <p:cNvSpPr/>
          <p:nvPr/>
        </p:nvSpPr>
        <p:spPr>
          <a:xfrm>
            <a:off x="1310353" y="107105"/>
            <a:ext cx="5493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Itinerary planning</a:t>
            </a:r>
            <a:endParaRPr lang="zh-TW" altLang="en-US" sz="5400" dirty="0">
              <a:ln w="0"/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759890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>
            <a:grpSpLocks/>
          </p:cNvGrpSpPr>
          <p:nvPr/>
        </p:nvGrpSpPr>
        <p:grpSpPr bwMode="auto">
          <a:xfrm>
            <a:off x="-26002" y="411570"/>
            <a:ext cx="4247068" cy="4088993"/>
            <a:chOff x="0" y="0"/>
            <a:chExt cx="5036219" cy="5143500"/>
          </a:xfrm>
        </p:grpSpPr>
        <p:sp>
          <p:nvSpPr>
            <p:cNvPr id="8212" name="矩形 34"/>
            <p:cNvSpPr>
              <a:spLocks noChangeArrowheads="1"/>
            </p:cNvSpPr>
            <p:nvPr/>
          </p:nvSpPr>
          <p:spPr bwMode="auto">
            <a:xfrm>
              <a:off x="0" y="0"/>
              <a:ext cx="4572000" cy="5143500"/>
            </a:xfrm>
            <a:prstGeom prst="rect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3" name="等腰三角形 88"/>
            <p:cNvSpPr>
              <a:spLocks noChangeArrowheads="1"/>
            </p:cNvSpPr>
            <p:nvPr/>
          </p:nvSpPr>
          <p:spPr bwMode="auto">
            <a:xfrm rot="5400000">
              <a:off x="3992103" y="2396766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4" name="等腰三角形 55"/>
            <p:cNvSpPr>
              <a:spLocks noChangeArrowheads="1"/>
            </p:cNvSpPr>
            <p:nvPr/>
          </p:nvSpPr>
          <p:spPr bwMode="auto">
            <a:xfrm rot="5400000">
              <a:off x="3992103" y="1122428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5" name="等腰三角形 56"/>
            <p:cNvSpPr>
              <a:spLocks noChangeArrowheads="1"/>
            </p:cNvSpPr>
            <p:nvPr/>
          </p:nvSpPr>
          <p:spPr bwMode="auto">
            <a:xfrm rot="5400000">
              <a:off x="3969099" y="3731229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</p:grpSp>
      <p:sp>
        <p:nvSpPr>
          <p:cNvPr id="8195" name="任意多边形 63"/>
          <p:cNvSpPr>
            <a:spLocks noChangeArrowheads="1"/>
          </p:cNvSpPr>
          <p:nvPr/>
        </p:nvSpPr>
        <p:spPr bwMode="auto">
          <a:xfrm>
            <a:off x="52579" y="559154"/>
            <a:ext cx="3964555" cy="3816393"/>
          </a:xfrm>
          <a:custGeom>
            <a:avLst/>
            <a:gdLst>
              <a:gd name="T0" fmla="*/ 0 w 4700976"/>
              <a:gd name="T1" fmla="*/ 0 h 4801115"/>
              <a:gd name="T2" fmla="*/ 4266954 w 4700976"/>
              <a:gd name="T3" fmla="*/ 0 h 4801115"/>
              <a:gd name="T4" fmla="*/ 4266954 w 4700976"/>
              <a:gd name="T5" fmla="*/ 1227454 h 4801115"/>
              <a:gd name="T6" fmla="*/ 4700200 w 4700976"/>
              <a:gd name="T7" fmla="*/ 1459538 h 4801115"/>
              <a:gd name="T8" fmla="*/ 4266954 w 4700976"/>
              <a:gd name="T9" fmla="*/ 1691625 h 4801115"/>
              <a:gd name="T10" fmla="*/ 4266954 w 4700976"/>
              <a:gd name="T11" fmla="*/ 2475059 h 4801115"/>
              <a:gd name="T12" fmla="*/ 4700200 w 4700976"/>
              <a:gd name="T13" fmla="*/ 2707145 h 4801115"/>
              <a:gd name="T14" fmla="*/ 4266954 w 4700976"/>
              <a:gd name="T15" fmla="*/ 2939230 h 4801115"/>
              <a:gd name="T16" fmla="*/ 4266954 w 4700976"/>
              <a:gd name="T17" fmla="*/ 3830795 h 4801115"/>
              <a:gd name="T18" fmla="*/ 4678731 w 4700976"/>
              <a:gd name="T19" fmla="*/ 4051378 h 4801115"/>
              <a:gd name="T20" fmla="*/ 4266954 w 4700976"/>
              <a:gd name="T21" fmla="*/ 4271963 h 4801115"/>
              <a:gd name="T22" fmla="*/ 4266954 w 4700976"/>
              <a:gd name="T23" fmla="*/ 4800085 h 4801115"/>
              <a:gd name="T24" fmla="*/ 0 w 4700976"/>
              <a:gd name="T25" fmla="*/ 4800085 h 480111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700976"/>
              <a:gd name="T40" fmla="*/ 0 h 4801115"/>
              <a:gd name="T41" fmla="*/ 4700976 w 4700976"/>
              <a:gd name="T42" fmla="*/ 4801115 h 480111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700976" h="4801115">
                <a:moveTo>
                  <a:pt x="0" y="0"/>
                </a:moveTo>
                <a:lnTo>
                  <a:pt x="4267658" y="0"/>
                </a:lnTo>
                <a:lnTo>
                  <a:pt x="4267658" y="1227718"/>
                </a:lnTo>
                <a:lnTo>
                  <a:pt x="4700976" y="1459852"/>
                </a:lnTo>
                <a:lnTo>
                  <a:pt x="4267658" y="1691987"/>
                </a:lnTo>
                <a:lnTo>
                  <a:pt x="4267658" y="2475591"/>
                </a:lnTo>
                <a:lnTo>
                  <a:pt x="4700976" y="2707725"/>
                </a:lnTo>
                <a:lnTo>
                  <a:pt x="4267658" y="2939860"/>
                </a:lnTo>
                <a:lnTo>
                  <a:pt x="4267658" y="3831617"/>
                </a:lnTo>
                <a:lnTo>
                  <a:pt x="4679503" y="4052248"/>
                </a:lnTo>
                <a:lnTo>
                  <a:pt x="4267658" y="4272879"/>
                </a:lnTo>
                <a:lnTo>
                  <a:pt x="4267658" y="4801115"/>
                </a:lnTo>
                <a:lnTo>
                  <a:pt x="0" y="4801115"/>
                </a:lnTo>
                <a:lnTo>
                  <a:pt x="0" y="0"/>
                </a:lnTo>
                <a:close/>
              </a:path>
            </a:pathLst>
          </a:custGeom>
          <a:solidFill>
            <a:srgbClr val="92BEA2"/>
          </a:solidFill>
          <a:ln w="571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en-US" sz="2400"/>
          </a:p>
        </p:txBody>
      </p:sp>
      <p:pic>
        <p:nvPicPr>
          <p:cNvPr id="8211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01" y="1377503"/>
            <a:ext cx="2615804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A33DE4-1D15-44E4-95E4-F060255B5D5B}"/>
              </a:ext>
            </a:extLst>
          </p:cNvPr>
          <p:cNvSpPr/>
          <p:nvPr/>
        </p:nvSpPr>
        <p:spPr>
          <a:xfrm>
            <a:off x="466706" y="3726862"/>
            <a:ext cx="252344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Nantou Sky Ladder</a:t>
            </a:r>
            <a:endParaRPr lang="zh-TW" alt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2CA62A4-0AEB-4D37-8108-1384105EDD6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94"/>
          <a:stretch/>
        </p:blipFill>
        <p:spPr>
          <a:xfrm>
            <a:off x="66512" y="1275258"/>
            <a:ext cx="3622633" cy="2016552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396345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76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F1241DD-8632-4E7B-A4EC-9235673EF810}"/>
              </a:ext>
            </a:extLst>
          </p:cNvPr>
          <p:cNvSpPr/>
          <p:nvPr/>
        </p:nvSpPr>
        <p:spPr bwMode="auto">
          <a:xfrm>
            <a:off x="1935957" y="1131630"/>
            <a:ext cx="4805319" cy="3433938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92BEA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9237" name="组合 23"/>
          <p:cNvGrpSpPr>
            <a:grpSpLocks/>
          </p:cNvGrpSpPr>
          <p:nvPr/>
        </p:nvGrpSpPr>
        <p:grpSpPr bwMode="auto">
          <a:xfrm>
            <a:off x="-610791" y="1570435"/>
            <a:ext cx="2387204" cy="2386013"/>
            <a:chOff x="0" y="0"/>
            <a:chExt cx="3182403" cy="3180497"/>
          </a:xfrm>
        </p:grpSpPr>
        <p:sp>
          <p:nvSpPr>
            <p:cNvPr id="7191" name="椭圆 24"/>
            <p:cNvSpPr>
              <a:spLocks noChangeArrowheads="1"/>
            </p:cNvSpPr>
            <p:nvPr/>
          </p:nvSpPr>
          <p:spPr bwMode="auto">
            <a:xfrm>
              <a:off x="0" y="0"/>
              <a:ext cx="3182403" cy="3180497"/>
            </a:xfrm>
            <a:prstGeom prst="ellipse">
              <a:avLst/>
            </a:prstGeom>
            <a:solidFill>
              <a:srgbClr val="FCD767"/>
            </a:solidFill>
            <a:ln w="76200">
              <a:solidFill>
                <a:srgbClr val="FCD767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  <p:sp>
          <p:nvSpPr>
            <p:cNvPr id="7192" name="椭圆 25"/>
            <p:cNvSpPr>
              <a:spLocks noChangeArrowheads="1"/>
            </p:cNvSpPr>
            <p:nvPr/>
          </p:nvSpPr>
          <p:spPr bwMode="auto">
            <a:xfrm>
              <a:off x="212689" y="211080"/>
              <a:ext cx="2761787" cy="2758335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</p:grpSp>
      <p:pic>
        <p:nvPicPr>
          <p:cNvPr id="719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" y="1950244"/>
            <a:ext cx="1822847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B7A3E40-E9DC-4FE2-826D-A09D8C39309D}"/>
              </a:ext>
            </a:extLst>
          </p:cNvPr>
          <p:cNvSpPr txBox="1"/>
          <p:nvPr/>
        </p:nvSpPr>
        <p:spPr>
          <a:xfrm>
            <a:off x="2024974" y="1275642"/>
            <a:ext cx="46803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DAY2
11:00 Leaving LEMID HOTEL CHITOU(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米堤大飯店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 
11:40 beef noodle(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八張牛肉麵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12:40 Jiji train station 
15:45 Nantou Sky Ladder(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猴探井天空之橋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16:35 </a:t>
            </a:r>
            <a:r>
              <a:rPr lang="en-US" altLang="zh-TW" sz="1600" b="1" dirty="0" err="1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Sunnyhills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＆ 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Nantou San Ho Yuan(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微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熱山丘 南投三合院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18:00 Korea Restaurant in Taichung(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韓鄉韓國料理 臺中店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20:00 Maple Garden 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秋紅谷公園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21:00 back to the warm and lovely home ~
</a:t>
            </a:r>
            <a:endParaRPr lang="zh-TW" altLang="zh-TW" sz="1600" b="1" dirty="0">
              <a:effectLst>
                <a:outerShdw blurRad="41275" dist="20320" dir="1800000" algn="tl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2044659-6829-4E03-B132-D137CBA9C0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CE74FFE-E9B8-4F87-BD40-6D94DE80092A}"/>
              </a:ext>
            </a:extLst>
          </p:cNvPr>
          <p:cNvSpPr/>
          <p:nvPr/>
        </p:nvSpPr>
        <p:spPr>
          <a:xfrm>
            <a:off x="1310353" y="107105"/>
            <a:ext cx="5493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Itinerary planning</a:t>
            </a:r>
            <a:endParaRPr lang="zh-TW" altLang="en-US" sz="5400" dirty="0">
              <a:ln w="0"/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003722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>
            <a:grpSpLocks/>
          </p:cNvGrpSpPr>
          <p:nvPr/>
        </p:nvGrpSpPr>
        <p:grpSpPr bwMode="auto">
          <a:xfrm>
            <a:off x="-26002" y="411570"/>
            <a:ext cx="4247068" cy="4088993"/>
            <a:chOff x="0" y="0"/>
            <a:chExt cx="5036219" cy="5143500"/>
          </a:xfrm>
        </p:grpSpPr>
        <p:sp>
          <p:nvSpPr>
            <p:cNvPr id="8212" name="矩形 34"/>
            <p:cNvSpPr>
              <a:spLocks noChangeArrowheads="1"/>
            </p:cNvSpPr>
            <p:nvPr/>
          </p:nvSpPr>
          <p:spPr bwMode="auto">
            <a:xfrm>
              <a:off x="0" y="0"/>
              <a:ext cx="4572000" cy="5143500"/>
            </a:xfrm>
            <a:prstGeom prst="rect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3" name="等腰三角形 88"/>
            <p:cNvSpPr>
              <a:spLocks noChangeArrowheads="1"/>
            </p:cNvSpPr>
            <p:nvPr/>
          </p:nvSpPr>
          <p:spPr bwMode="auto">
            <a:xfrm rot="5400000">
              <a:off x="3992103" y="2396766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4" name="等腰三角形 55"/>
            <p:cNvSpPr>
              <a:spLocks noChangeArrowheads="1"/>
            </p:cNvSpPr>
            <p:nvPr/>
          </p:nvSpPr>
          <p:spPr bwMode="auto">
            <a:xfrm rot="5400000">
              <a:off x="3992103" y="1122428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5" name="等腰三角形 56"/>
            <p:cNvSpPr>
              <a:spLocks noChangeArrowheads="1"/>
            </p:cNvSpPr>
            <p:nvPr/>
          </p:nvSpPr>
          <p:spPr bwMode="auto">
            <a:xfrm rot="5400000">
              <a:off x="3969099" y="3731229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</p:grpSp>
      <p:sp>
        <p:nvSpPr>
          <p:cNvPr id="8195" name="任意多边形 63"/>
          <p:cNvSpPr>
            <a:spLocks noChangeArrowheads="1"/>
          </p:cNvSpPr>
          <p:nvPr/>
        </p:nvSpPr>
        <p:spPr bwMode="auto">
          <a:xfrm>
            <a:off x="52579" y="559154"/>
            <a:ext cx="3964555" cy="3816393"/>
          </a:xfrm>
          <a:custGeom>
            <a:avLst/>
            <a:gdLst>
              <a:gd name="T0" fmla="*/ 0 w 4700976"/>
              <a:gd name="T1" fmla="*/ 0 h 4801115"/>
              <a:gd name="T2" fmla="*/ 4266954 w 4700976"/>
              <a:gd name="T3" fmla="*/ 0 h 4801115"/>
              <a:gd name="T4" fmla="*/ 4266954 w 4700976"/>
              <a:gd name="T5" fmla="*/ 1227454 h 4801115"/>
              <a:gd name="T6" fmla="*/ 4700200 w 4700976"/>
              <a:gd name="T7" fmla="*/ 1459538 h 4801115"/>
              <a:gd name="T8" fmla="*/ 4266954 w 4700976"/>
              <a:gd name="T9" fmla="*/ 1691625 h 4801115"/>
              <a:gd name="T10" fmla="*/ 4266954 w 4700976"/>
              <a:gd name="T11" fmla="*/ 2475059 h 4801115"/>
              <a:gd name="T12" fmla="*/ 4700200 w 4700976"/>
              <a:gd name="T13" fmla="*/ 2707145 h 4801115"/>
              <a:gd name="T14" fmla="*/ 4266954 w 4700976"/>
              <a:gd name="T15" fmla="*/ 2939230 h 4801115"/>
              <a:gd name="T16" fmla="*/ 4266954 w 4700976"/>
              <a:gd name="T17" fmla="*/ 3830795 h 4801115"/>
              <a:gd name="T18" fmla="*/ 4678731 w 4700976"/>
              <a:gd name="T19" fmla="*/ 4051378 h 4801115"/>
              <a:gd name="T20" fmla="*/ 4266954 w 4700976"/>
              <a:gd name="T21" fmla="*/ 4271963 h 4801115"/>
              <a:gd name="T22" fmla="*/ 4266954 w 4700976"/>
              <a:gd name="T23" fmla="*/ 4800085 h 4801115"/>
              <a:gd name="T24" fmla="*/ 0 w 4700976"/>
              <a:gd name="T25" fmla="*/ 4800085 h 480111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700976"/>
              <a:gd name="T40" fmla="*/ 0 h 4801115"/>
              <a:gd name="T41" fmla="*/ 4700976 w 4700976"/>
              <a:gd name="T42" fmla="*/ 4801115 h 480111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700976" h="4801115">
                <a:moveTo>
                  <a:pt x="0" y="0"/>
                </a:moveTo>
                <a:lnTo>
                  <a:pt x="4267658" y="0"/>
                </a:lnTo>
                <a:lnTo>
                  <a:pt x="4267658" y="1227718"/>
                </a:lnTo>
                <a:lnTo>
                  <a:pt x="4700976" y="1459852"/>
                </a:lnTo>
                <a:lnTo>
                  <a:pt x="4267658" y="1691987"/>
                </a:lnTo>
                <a:lnTo>
                  <a:pt x="4267658" y="2475591"/>
                </a:lnTo>
                <a:lnTo>
                  <a:pt x="4700976" y="2707725"/>
                </a:lnTo>
                <a:lnTo>
                  <a:pt x="4267658" y="2939860"/>
                </a:lnTo>
                <a:lnTo>
                  <a:pt x="4267658" y="3831617"/>
                </a:lnTo>
                <a:lnTo>
                  <a:pt x="4679503" y="4052248"/>
                </a:lnTo>
                <a:lnTo>
                  <a:pt x="4267658" y="4272879"/>
                </a:lnTo>
                <a:lnTo>
                  <a:pt x="4267658" y="4801115"/>
                </a:lnTo>
                <a:lnTo>
                  <a:pt x="0" y="4801115"/>
                </a:lnTo>
                <a:lnTo>
                  <a:pt x="0" y="0"/>
                </a:lnTo>
                <a:close/>
              </a:path>
            </a:pathLst>
          </a:custGeom>
          <a:solidFill>
            <a:srgbClr val="92BEA2"/>
          </a:solidFill>
          <a:ln w="571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en-US" sz="2400"/>
          </a:p>
        </p:txBody>
      </p:sp>
      <p:pic>
        <p:nvPicPr>
          <p:cNvPr id="8211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01" y="1377503"/>
            <a:ext cx="2615804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A33DE4-1D15-44E4-95E4-F060255B5D5B}"/>
              </a:ext>
            </a:extLst>
          </p:cNvPr>
          <p:cNvSpPr/>
          <p:nvPr/>
        </p:nvSpPr>
        <p:spPr>
          <a:xfrm>
            <a:off x="952417" y="3726862"/>
            <a:ext cx="15520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Sunnyhills</a:t>
            </a:r>
            <a:r>
              <a:rPr lang="en-US" altLang="zh-TW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zh-TW" alt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BC53947-AFEB-44CC-8867-6E1B734CCE8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6"/>
          <a:stretch/>
        </p:blipFill>
        <p:spPr>
          <a:xfrm>
            <a:off x="116724" y="1676823"/>
            <a:ext cx="3439425" cy="167238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05224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76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F1241DD-8632-4E7B-A4EC-9235673EF810}"/>
              </a:ext>
            </a:extLst>
          </p:cNvPr>
          <p:cNvSpPr/>
          <p:nvPr/>
        </p:nvSpPr>
        <p:spPr bwMode="auto">
          <a:xfrm>
            <a:off x="1935957" y="1131630"/>
            <a:ext cx="4805319" cy="3433938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92BEA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9237" name="组合 23"/>
          <p:cNvGrpSpPr>
            <a:grpSpLocks/>
          </p:cNvGrpSpPr>
          <p:nvPr/>
        </p:nvGrpSpPr>
        <p:grpSpPr bwMode="auto">
          <a:xfrm>
            <a:off x="-610791" y="1570435"/>
            <a:ext cx="2387204" cy="2386013"/>
            <a:chOff x="0" y="0"/>
            <a:chExt cx="3182403" cy="3180497"/>
          </a:xfrm>
        </p:grpSpPr>
        <p:sp>
          <p:nvSpPr>
            <p:cNvPr id="7191" name="椭圆 24"/>
            <p:cNvSpPr>
              <a:spLocks noChangeArrowheads="1"/>
            </p:cNvSpPr>
            <p:nvPr/>
          </p:nvSpPr>
          <p:spPr bwMode="auto">
            <a:xfrm>
              <a:off x="0" y="0"/>
              <a:ext cx="3182403" cy="3180497"/>
            </a:xfrm>
            <a:prstGeom prst="ellipse">
              <a:avLst/>
            </a:prstGeom>
            <a:solidFill>
              <a:srgbClr val="FCD767"/>
            </a:solidFill>
            <a:ln w="76200">
              <a:solidFill>
                <a:srgbClr val="FCD767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  <p:sp>
          <p:nvSpPr>
            <p:cNvPr id="7192" name="椭圆 25"/>
            <p:cNvSpPr>
              <a:spLocks noChangeArrowheads="1"/>
            </p:cNvSpPr>
            <p:nvPr/>
          </p:nvSpPr>
          <p:spPr bwMode="auto">
            <a:xfrm>
              <a:off x="212689" y="211080"/>
              <a:ext cx="2761787" cy="2758335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</p:grpSp>
      <p:pic>
        <p:nvPicPr>
          <p:cNvPr id="719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" y="1950244"/>
            <a:ext cx="1822847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B7A3E40-E9DC-4FE2-826D-A09D8C39309D}"/>
              </a:ext>
            </a:extLst>
          </p:cNvPr>
          <p:cNvSpPr txBox="1"/>
          <p:nvPr/>
        </p:nvSpPr>
        <p:spPr>
          <a:xfrm>
            <a:off x="2024974" y="1275642"/>
            <a:ext cx="46803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DAY2
11:00 Leaving LEMID HOTEL CHITOU(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米堤大飯店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 
11:40 beef noodle(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八張牛肉麵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12:40 Jiji train station 
15:45 Nantou Sky Ladder(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猴探井天空之橋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16:35 </a:t>
            </a:r>
            <a:r>
              <a:rPr lang="en-US" altLang="zh-TW" sz="1600" b="1" dirty="0" err="1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Sunnyhills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＆ 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Nantou San Ho Yuan(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微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熱山丘 南投三合院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18:00 Korea Restaurant in Taichung(</a:t>
            </a:r>
            <a:r>
              <a:rPr lang="zh-TW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韓鄉韓國料理 臺中店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20:00 Maple Garden (</a:t>
            </a:r>
            <a:r>
              <a:rPr lang="zh-TW" altLang="en-US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秋紅谷公園</a:t>
            </a:r>
            <a:r>
              <a:rPr lang="en-US" altLang="zh-TW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21:00 back to the warm and lovely home ~
</a:t>
            </a:r>
            <a:endParaRPr lang="zh-TW" altLang="zh-TW" sz="1600" b="1" dirty="0">
              <a:effectLst>
                <a:outerShdw blurRad="41275" dist="20320" dir="1800000" algn="tl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2044659-6829-4E03-B132-D137CBA9C0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CE74FFE-E9B8-4F87-BD40-6D94DE80092A}"/>
              </a:ext>
            </a:extLst>
          </p:cNvPr>
          <p:cNvSpPr/>
          <p:nvPr/>
        </p:nvSpPr>
        <p:spPr>
          <a:xfrm>
            <a:off x="1310353" y="107105"/>
            <a:ext cx="5493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Itinerary planning</a:t>
            </a:r>
            <a:endParaRPr lang="zh-TW" altLang="en-US" sz="5400" dirty="0">
              <a:ln w="0"/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7192493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>
            <a:grpSpLocks/>
          </p:cNvGrpSpPr>
          <p:nvPr/>
        </p:nvGrpSpPr>
        <p:grpSpPr bwMode="auto">
          <a:xfrm>
            <a:off x="-26002" y="411570"/>
            <a:ext cx="4247068" cy="4088993"/>
            <a:chOff x="0" y="0"/>
            <a:chExt cx="5036219" cy="5143500"/>
          </a:xfrm>
        </p:grpSpPr>
        <p:sp>
          <p:nvSpPr>
            <p:cNvPr id="8212" name="矩形 34"/>
            <p:cNvSpPr>
              <a:spLocks noChangeArrowheads="1"/>
            </p:cNvSpPr>
            <p:nvPr/>
          </p:nvSpPr>
          <p:spPr bwMode="auto">
            <a:xfrm>
              <a:off x="0" y="0"/>
              <a:ext cx="4572000" cy="5143500"/>
            </a:xfrm>
            <a:prstGeom prst="rect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3" name="等腰三角形 88"/>
            <p:cNvSpPr>
              <a:spLocks noChangeArrowheads="1"/>
            </p:cNvSpPr>
            <p:nvPr/>
          </p:nvSpPr>
          <p:spPr bwMode="auto">
            <a:xfrm rot="5400000">
              <a:off x="3992103" y="2396766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4" name="等腰三角形 55"/>
            <p:cNvSpPr>
              <a:spLocks noChangeArrowheads="1"/>
            </p:cNvSpPr>
            <p:nvPr/>
          </p:nvSpPr>
          <p:spPr bwMode="auto">
            <a:xfrm rot="5400000">
              <a:off x="3992103" y="1122428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5" name="等腰三角形 56"/>
            <p:cNvSpPr>
              <a:spLocks noChangeArrowheads="1"/>
            </p:cNvSpPr>
            <p:nvPr/>
          </p:nvSpPr>
          <p:spPr bwMode="auto">
            <a:xfrm rot="5400000">
              <a:off x="3969099" y="3731229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</p:grpSp>
      <p:sp>
        <p:nvSpPr>
          <p:cNvPr id="8195" name="任意多边形 63"/>
          <p:cNvSpPr>
            <a:spLocks noChangeArrowheads="1"/>
          </p:cNvSpPr>
          <p:nvPr/>
        </p:nvSpPr>
        <p:spPr bwMode="auto">
          <a:xfrm>
            <a:off x="52579" y="559154"/>
            <a:ext cx="3964555" cy="3816393"/>
          </a:xfrm>
          <a:custGeom>
            <a:avLst/>
            <a:gdLst>
              <a:gd name="T0" fmla="*/ 0 w 4700976"/>
              <a:gd name="T1" fmla="*/ 0 h 4801115"/>
              <a:gd name="T2" fmla="*/ 4266954 w 4700976"/>
              <a:gd name="T3" fmla="*/ 0 h 4801115"/>
              <a:gd name="T4" fmla="*/ 4266954 w 4700976"/>
              <a:gd name="T5" fmla="*/ 1227454 h 4801115"/>
              <a:gd name="T6" fmla="*/ 4700200 w 4700976"/>
              <a:gd name="T7" fmla="*/ 1459538 h 4801115"/>
              <a:gd name="T8" fmla="*/ 4266954 w 4700976"/>
              <a:gd name="T9" fmla="*/ 1691625 h 4801115"/>
              <a:gd name="T10" fmla="*/ 4266954 w 4700976"/>
              <a:gd name="T11" fmla="*/ 2475059 h 4801115"/>
              <a:gd name="T12" fmla="*/ 4700200 w 4700976"/>
              <a:gd name="T13" fmla="*/ 2707145 h 4801115"/>
              <a:gd name="T14" fmla="*/ 4266954 w 4700976"/>
              <a:gd name="T15" fmla="*/ 2939230 h 4801115"/>
              <a:gd name="T16" fmla="*/ 4266954 w 4700976"/>
              <a:gd name="T17" fmla="*/ 3830795 h 4801115"/>
              <a:gd name="T18" fmla="*/ 4678731 w 4700976"/>
              <a:gd name="T19" fmla="*/ 4051378 h 4801115"/>
              <a:gd name="T20" fmla="*/ 4266954 w 4700976"/>
              <a:gd name="T21" fmla="*/ 4271963 h 4801115"/>
              <a:gd name="T22" fmla="*/ 4266954 w 4700976"/>
              <a:gd name="T23" fmla="*/ 4800085 h 4801115"/>
              <a:gd name="T24" fmla="*/ 0 w 4700976"/>
              <a:gd name="T25" fmla="*/ 4800085 h 480111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700976"/>
              <a:gd name="T40" fmla="*/ 0 h 4801115"/>
              <a:gd name="T41" fmla="*/ 4700976 w 4700976"/>
              <a:gd name="T42" fmla="*/ 4801115 h 480111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700976" h="4801115">
                <a:moveTo>
                  <a:pt x="0" y="0"/>
                </a:moveTo>
                <a:lnTo>
                  <a:pt x="4267658" y="0"/>
                </a:lnTo>
                <a:lnTo>
                  <a:pt x="4267658" y="1227718"/>
                </a:lnTo>
                <a:lnTo>
                  <a:pt x="4700976" y="1459852"/>
                </a:lnTo>
                <a:lnTo>
                  <a:pt x="4267658" y="1691987"/>
                </a:lnTo>
                <a:lnTo>
                  <a:pt x="4267658" y="2475591"/>
                </a:lnTo>
                <a:lnTo>
                  <a:pt x="4700976" y="2707725"/>
                </a:lnTo>
                <a:lnTo>
                  <a:pt x="4267658" y="2939860"/>
                </a:lnTo>
                <a:lnTo>
                  <a:pt x="4267658" y="3831617"/>
                </a:lnTo>
                <a:lnTo>
                  <a:pt x="4679503" y="4052248"/>
                </a:lnTo>
                <a:lnTo>
                  <a:pt x="4267658" y="4272879"/>
                </a:lnTo>
                <a:lnTo>
                  <a:pt x="4267658" y="4801115"/>
                </a:lnTo>
                <a:lnTo>
                  <a:pt x="0" y="4801115"/>
                </a:lnTo>
                <a:lnTo>
                  <a:pt x="0" y="0"/>
                </a:lnTo>
                <a:close/>
              </a:path>
            </a:pathLst>
          </a:custGeom>
          <a:solidFill>
            <a:srgbClr val="92BEA2"/>
          </a:solidFill>
          <a:ln w="571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en-US" sz="2400"/>
          </a:p>
        </p:txBody>
      </p:sp>
      <p:pic>
        <p:nvPicPr>
          <p:cNvPr id="8211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01" y="1377503"/>
            <a:ext cx="2615804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A33DE4-1D15-44E4-95E4-F060255B5D5B}"/>
              </a:ext>
            </a:extLst>
          </p:cNvPr>
          <p:cNvSpPr/>
          <p:nvPr/>
        </p:nvSpPr>
        <p:spPr>
          <a:xfrm>
            <a:off x="753644" y="3726862"/>
            <a:ext cx="19495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Maple Garden </a:t>
            </a:r>
            <a:endParaRPr lang="zh-TW" alt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151AD93-4501-4433-86F0-4EE0D80A78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" y="1294644"/>
            <a:ext cx="3543935" cy="236347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328780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CD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矩形 30"/>
          <p:cNvSpPr>
            <a:spLocks noChangeArrowheads="1"/>
          </p:cNvSpPr>
          <p:nvPr/>
        </p:nvSpPr>
        <p:spPr bwMode="auto">
          <a:xfrm rot="3917743" flipV="1">
            <a:off x="6014280" y="2759273"/>
            <a:ext cx="1366838" cy="67866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CBCEB34-0B63-4B95-AB45-232C7564CE0B}" type="slidenum">
              <a:rPr lang="zh-CN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18</a:t>
            </a:fld>
            <a:endParaRPr lang="zh-CN" altLang="en-US" sz="135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6151" name="组合 2"/>
          <p:cNvGrpSpPr>
            <a:grpSpLocks/>
          </p:cNvGrpSpPr>
          <p:nvPr/>
        </p:nvGrpSpPr>
        <p:grpSpPr bwMode="auto">
          <a:xfrm>
            <a:off x="-1425179" y="1294210"/>
            <a:ext cx="4820841" cy="4822031"/>
            <a:chOff x="0" y="0"/>
            <a:chExt cx="6428044" cy="6429600"/>
          </a:xfrm>
        </p:grpSpPr>
        <p:sp>
          <p:nvSpPr>
            <p:cNvPr id="6167" name="椭圆 15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8" name="椭圆 1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6169" name="图片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728" y="1835493"/>
              <a:ext cx="2430722" cy="221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54" name="组合 3"/>
          <p:cNvGrpSpPr>
            <a:grpSpLocks/>
          </p:cNvGrpSpPr>
          <p:nvPr/>
        </p:nvGrpSpPr>
        <p:grpSpPr bwMode="auto">
          <a:xfrm>
            <a:off x="6585347" y="3276600"/>
            <a:ext cx="581025" cy="581025"/>
            <a:chOff x="0" y="0"/>
            <a:chExt cx="6428044" cy="6429600"/>
          </a:xfrm>
        </p:grpSpPr>
        <p:sp>
          <p:nvSpPr>
            <p:cNvPr id="6165" name="椭圆 19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6" name="椭圆 20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55" name="组合 22"/>
          <p:cNvGrpSpPr>
            <a:grpSpLocks/>
          </p:cNvGrpSpPr>
          <p:nvPr/>
        </p:nvGrpSpPr>
        <p:grpSpPr bwMode="auto">
          <a:xfrm>
            <a:off x="5893594" y="1849043"/>
            <a:ext cx="386954" cy="386953"/>
            <a:chOff x="0" y="0"/>
            <a:chExt cx="6428044" cy="6429600"/>
          </a:xfrm>
        </p:grpSpPr>
        <p:sp>
          <p:nvSpPr>
            <p:cNvPr id="6163" name="椭圆 23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4" name="椭圆 24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56" name="组合 25"/>
          <p:cNvGrpSpPr>
            <a:grpSpLocks/>
          </p:cNvGrpSpPr>
          <p:nvPr/>
        </p:nvGrpSpPr>
        <p:grpSpPr bwMode="auto">
          <a:xfrm>
            <a:off x="3019425" y="1359694"/>
            <a:ext cx="386954" cy="386954"/>
            <a:chOff x="0" y="0"/>
            <a:chExt cx="6428044" cy="6429600"/>
          </a:xfrm>
        </p:grpSpPr>
        <p:sp>
          <p:nvSpPr>
            <p:cNvPr id="6161" name="椭圆 26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2" name="椭圆 27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57" name="矩形 4"/>
          <p:cNvSpPr>
            <a:spLocks noChangeArrowheads="1"/>
          </p:cNvSpPr>
          <p:nvPr/>
        </p:nvSpPr>
        <p:spPr bwMode="auto">
          <a:xfrm rot="-2275261">
            <a:off x="2501506" y="1816896"/>
            <a:ext cx="640556" cy="65485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矩形 29"/>
          <p:cNvSpPr>
            <a:spLocks noChangeArrowheads="1"/>
          </p:cNvSpPr>
          <p:nvPr/>
        </p:nvSpPr>
        <p:spPr bwMode="auto">
          <a:xfrm rot="491608">
            <a:off x="3332562" y="1737122"/>
            <a:ext cx="2655094" cy="41672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0" name="矩形 32"/>
          <p:cNvSpPr>
            <a:spLocks noChangeArrowheads="1"/>
          </p:cNvSpPr>
          <p:nvPr/>
        </p:nvSpPr>
        <p:spPr bwMode="auto">
          <a:xfrm rot="-663710">
            <a:off x="3178971" y="3902871"/>
            <a:ext cx="3526631" cy="178594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DD4DEFD-0630-40A0-BC3C-F226440EFF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6152" name="矩形 17"/>
          <p:cNvSpPr>
            <a:spLocks noChangeArrowheads="1"/>
          </p:cNvSpPr>
          <p:nvPr/>
        </p:nvSpPr>
        <p:spPr bwMode="auto">
          <a:xfrm>
            <a:off x="3891746" y="3337718"/>
            <a:ext cx="260032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zh-CN" sz="1350" dirty="0">
                <a:latin typeface="Arial" panose="020B0604020202020204" pitchFamily="34" charset="0"/>
              </a:rPr>
              <a:t>How about take a plane?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sp>
        <p:nvSpPr>
          <p:cNvPr id="6153" name="矩形 18"/>
          <p:cNvSpPr>
            <a:spLocks noChangeArrowheads="1"/>
          </p:cNvSpPr>
          <p:nvPr/>
        </p:nvSpPr>
        <p:spPr bwMode="auto">
          <a:xfrm>
            <a:off x="3950713" y="1830071"/>
            <a:ext cx="216812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50" dirty="0">
                <a:solidFill>
                  <a:srgbClr val="0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Part 2</a:t>
            </a:r>
            <a:endParaRPr lang="zh-CN" altLang="en-US" sz="4050" dirty="0">
              <a:solidFill>
                <a:srgbClr val="000000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CBBBFDD-6741-4F32-8CBA-BD03F4C0156C}"/>
              </a:ext>
            </a:extLst>
          </p:cNvPr>
          <p:cNvSpPr/>
          <p:nvPr/>
        </p:nvSpPr>
        <p:spPr>
          <a:xfrm>
            <a:off x="3032834" y="2577916"/>
            <a:ext cx="40038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Transportation</a:t>
            </a:r>
            <a:endParaRPr lang="zh-TW" alt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矩形 52">
            <a:extLst>
              <a:ext uri="{FF2B5EF4-FFF2-40B4-BE49-F238E27FC236}">
                <a16:creationId xmlns:a16="http://schemas.microsoft.com/office/drawing/2014/main" id="{6F8BDD50-8456-4C0B-BFD2-03EA781B7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575" y="40581"/>
            <a:ext cx="49321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100" dirty="0">
                <a:solidFill>
                  <a:srgbClr val="000000">
                    <a:alpha val="52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English Tourism —Final Report</a:t>
            </a:r>
          </a:p>
        </p:txBody>
      </p:sp>
    </p:spTree>
    <p:extLst>
      <p:ext uri="{BB962C8B-B14F-4D97-AF65-F5344CB8AC3E}">
        <p14:creationId xmlns:p14="http://schemas.microsoft.com/office/powerpoint/2010/main" val="9754226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/>
      <p:bldP spid="6153" grpId="0"/>
      <p:bldP spid="25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76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4A892ECD-DBF2-4013-A9D5-C314552B23C0}"/>
              </a:ext>
            </a:extLst>
          </p:cNvPr>
          <p:cNvSpPr/>
          <p:nvPr/>
        </p:nvSpPr>
        <p:spPr bwMode="auto">
          <a:xfrm>
            <a:off x="4670120" y="656524"/>
            <a:ext cx="2053137" cy="1656138"/>
          </a:xfrm>
          <a:prstGeom prst="wedgeRoundRectCallout">
            <a:avLst>
              <a:gd name="adj1" fmla="val -8744"/>
              <a:gd name="adj2" fmla="val 7393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533" name="矩形 47"/>
          <p:cNvSpPr>
            <a:spLocks noChangeArrowheads="1"/>
          </p:cNvSpPr>
          <p:nvPr/>
        </p:nvSpPr>
        <p:spPr bwMode="auto">
          <a:xfrm>
            <a:off x="-243306" y="410303"/>
            <a:ext cx="22287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en-US" altLang="zh-CN" sz="1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Departure from Taoyuan.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7DF6FF-10F1-4ADA-B7AF-5824137A1BE0}"/>
              </a:ext>
            </a:extLst>
          </p:cNvPr>
          <p:cNvSpPr/>
          <p:nvPr/>
        </p:nvSpPr>
        <p:spPr>
          <a:xfrm>
            <a:off x="4670120" y="1050950"/>
            <a:ext cx="2147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DAY 1</a:t>
            </a:r>
            <a:endParaRPr lang="zh-TW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矩形 46">
            <a:extLst>
              <a:ext uri="{FF2B5EF4-FFF2-40B4-BE49-F238E27FC236}">
                <a16:creationId xmlns:a16="http://schemas.microsoft.com/office/drawing/2014/main" id="{4A1982C3-B065-4692-911B-640F52078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90" y="53946"/>
            <a:ext cx="209241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1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Traffic routes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46DCC5-749D-4FAC-ACB5-17D1DC5E8FCE}"/>
              </a:ext>
            </a:extLst>
          </p:cNvPr>
          <p:cNvSpPr/>
          <p:nvPr/>
        </p:nvSpPr>
        <p:spPr>
          <a:xfrm>
            <a:off x="5119410" y="4731930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(197 KM)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B84DE6A-FDA3-4555-943D-0CC1479C268A}"/>
              </a:ext>
            </a:extLst>
          </p:cNvPr>
          <p:cNvGrpSpPr/>
          <p:nvPr/>
        </p:nvGrpSpPr>
        <p:grpSpPr>
          <a:xfrm>
            <a:off x="201435" y="843606"/>
            <a:ext cx="6025701" cy="4019319"/>
            <a:chOff x="201435" y="843606"/>
            <a:chExt cx="6025701" cy="4019319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2A91C87-6A7D-4EC2-A66F-0DBF2D16AF0E}"/>
                </a:ext>
              </a:extLst>
            </p:cNvPr>
            <p:cNvGrpSpPr/>
            <p:nvPr/>
          </p:nvGrpSpPr>
          <p:grpSpPr>
            <a:xfrm>
              <a:off x="201435" y="843606"/>
              <a:ext cx="4281918" cy="4019319"/>
              <a:chOff x="116724" y="703690"/>
              <a:chExt cx="4379521" cy="4110936"/>
            </a:xfrm>
          </p:grpSpPr>
          <p:pic>
            <p:nvPicPr>
              <p:cNvPr id="9" name="圖片 8" descr="一張含有 螢幕擷取畫面 的圖片&#10;&#10;自動產生的描述">
                <a:extLst>
                  <a:ext uri="{FF2B5EF4-FFF2-40B4-BE49-F238E27FC236}">
                    <a16:creationId xmlns:a16="http://schemas.microsoft.com/office/drawing/2014/main" id="{13CF058D-86F2-4DE0-B51B-EE402F90B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724" y="703691"/>
                <a:ext cx="2099937" cy="4110935"/>
              </a:xfrm>
              <a:prstGeom prst="rect">
                <a:avLst/>
              </a:prstGeom>
            </p:spPr>
          </p:pic>
          <p:pic>
            <p:nvPicPr>
              <p:cNvPr id="11" name="圖片 10" descr="一張含有 文字, 地圖 的圖片&#10;&#10;自動產生的描述">
                <a:extLst>
                  <a:ext uri="{FF2B5EF4-FFF2-40B4-BE49-F238E27FC236}">
                    <a16:creationId xmlns:a16="http://schemas.microsoft.com/office/drawing/2014/main" id="{A169ADED-0C3B-4CAE-8718-7D33EFBAC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6661" y="703690"/>
                <a:ext cx="2279584" cy="4110935"/>
              </a:xfrm>
              <a:prstGeom prst="rect">
                <a:avLst/>
              </a:prstGeom>
            </p:spPr>
          </p:pic>
        </p:grpSp>
        <p:pic>
          <p:nvPicPr>
            <p:cNvPr id="13" name="图片 6">
              <a:extLst>
                <a:ext uri="{FF2B5EF4-FFF2-40B4-BE49-F238E27FC236}">
                  <a16:creationId xmlns:a16="http://schemas.microsoft.com/office/drawing/2014/main" id="{544A193F-1A10-4C27-B965-85B0DDD0B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16690" y="2745746"/>
              <a:ext cx="1910446" cy="2017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3" name="Picture 3" descr="C:\Users\asus\Desktop\封面\未标题-1.png"/>
          <p:cNvPicPr>
            <a:picLocks noChangeAspect="1" noChangeArrowheads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4" y="2087167"/>
            <a:ext cx="5400675" cy="228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grpSp>
        <p:nvGrpSpPr>
          <p:cNvPr id="5134" name="组合 137"/>
          <p:cNvGrpSpPr>
            <a:grpSpLocks/>
          </p:cNvGrpSpPr>
          <p:nvPr/>
        </p:nvGrpSpPr>
        <p:grpSpPr bwMode="auto">
          <a:xfrm>
            <a:off x="1148954" y="3009901"/>
            <a:ext cx="733425" cy="733425"/>
            <a:chOff x="0" y="0"/>
            <a:chExt cx="4693145" cy="4694386"/>
          </a:xfrm>
        </p:grpSpPr>
        <p:sp>
          <p:nvSpPr>
            <p:cNvPr id="5141" name="椭圆 145"/>
            <p:cNvSpPr>
              <a:spLocks noChangeArrowheads="1"/>
            </p:cNvSpPr>
            <p:nvPr/>
          </p:nvSpPr>
          <p:spPr bwMode="auto">
            <a:xfrm>
              <a:off x="0" y="0"/>
              <a:ext cx="4693145" cy="4694386"/>
            </a:xfrm>
            <a:prstGeom prst="ellipse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tIns="81000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4500"/>
            </a:p>
          </p:txBody>
        </p:sp>
        <p:sp>
          <p:nvSpPr>
            <p:cNvPr id="5142" name="椭圆 146"/>
            <p:cNvSpPr>
              <a:spLocks noChangeArrowheads="1"/>
            </p:cNvSpPr>
            <p:nvPr/>
          </p:nvSpPr>
          <p:spPr bwMode="auto">
            <a:xfrm>
              <a:off x="495216" y="495354"/>
              <a:ext cx="3702709" cy="370369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tIns="81000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500" dirty="0">
                  <a:solidFill>
                    <a:schemeClr val="bg1"/>
                  </a:solidFill>
                </a:rPr>
                <a:t>1</a:t>
              </a:r>
              <a:endParaRPr lang="zh-CN" altLang="en-US" sz="4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35" name="组合 138"/>
          <p:cNvGrpSpPr>
            <a:grpSpLocks/>
          </p:cNvGrpSpPr>
          <p:nvPr/>
        </p:nvGrpSpPr>
        <p:grpSpPr bwMode="auto">
          <a:xfrm>
            <a:off x="2356724" y="2578368"/>
            <a:ext cx="733432" cy="732911"/>
            <a:chOff x="0" y="0"/>
            <a:chExt cx="4693188" cy="4691098"/>
          </a:xfrm>
        </p:grpSpPr>
        <p:sp>
          <p:nvSpPr>
            <p:cNvPr id="5139" name="椭圆 143"/>
            <p:cNvSpPr>
              <a:spLocks noChangeArrowheads="1"/>
            </p:cNvSpPr>
            <p:nvPr/>
          </p:nvSpPr>
          <p:spPr bwMode="auto">
            <a:xfrm>
              <a:off x="-3047" y="3375"/>
              <a:ext cx="4693145" cy="4686768"/>
            </a:xfrm>
            <a:prstGeom prst="ellipse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tIns="81000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4500"/>
            </a:p>
          </p:txBody>
        </p:sp>
        <p:sp>
          <p:nvSpPr>
            <p:cNvPr id="5140" name="椭圆 144"/>
            <p:cNvSpPr>
              <a:spLocks noChangeArrowheads="1"/>
            </p:cNvSpPr>
            <p:nvPr/>
          </p:nvSpPr>
          <p:spPr bwMode="auto">
            <a:xfrm>
              <a:off x="492168" y="498726"/>
              <a:ext cx="3702708" cy="3696065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tIns="81000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500" dirty="0">
                  <a:solidFill>
                    <a:schemeClr val="bg1"/>
                  </a:solidFill>
                </a:rPr>
                <a:t>2</a:t>
              </a:r>
              <a:endParaRPr lang="zh-CN" altLang="en-US" sz="4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36" name="组合 139"/>
          <p:cNvGrpSpPr>
            <a:grpSpLocks/>
          </p:cNvGrpSpPr>
          <p:nvPr/>
        </p:nvGrpSpPr>
        <p:grpSpPr bwMode="auto">
          <a:xfrm>
            <a:off x="4086003" y="2208927"/>
            <a:ext cx="733432" cy="732911"/>
            <a:chOff x="0" y="0"/>
            <a:chExt cx="4693188" cy="4691098"/>
          </a:xfrm>
        </p:grpSpPr>
        <p:sp>
          <p:nvSpPr>
            <p:cNvPr id="5137" name="椭圆 141"/>
            <p:cNvSpPr>
              <a:spLocks noChangeArrowheads="1"/>
            </p:cNvSpPr>
            <p:nvPr/>
          </p:nvSpPr>
          <p:spPr bwMode="auto">
            <a:xfrm>
              <a:off x="1425" y="-2026"/>
              <a:ext cx="4693145" cy="4694386"/>
            </a:xfrm>
            <a:prstGeom prst="ellipse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tIns="81000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4500"/>
            </a:p>
          </p:txBody>
        </p:sp>
        <p:sp>
          <p:nvSpPr>
            <p:cNvPr id="5138" name="椭圆 142"/>
            <p:cNvSpPr>
              <a:spLocks noChangeArrowheads="1"/>
            </p:cNvSpPr>
            <p:nvPr/>
          </p:nvSpPr>
          <p:spPr bwMode="auto">
            <a:xfrm>
              <a:off x="496646" y="493321"/>
              <a:ext cx="3702708" cy="3703688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tIns="81000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500" dirty="0">
                  <a:solidFill>
                    <a:schemeClr val="bg1"/>
                  </a:solidFill>
                </a:rPr>
                <a:t>3</a:t>
              </a:r>
              <a:endParaRPr lang="zh-CN" altLang="en-US" sz="4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22" name="组合 132"/>
          <p:cNvGrpSpPr>
            <a:grpSpLocks/>
          </p:cNvGrpSpPr>
          <p:nvPr/>
        </p:nvGrpSpPr>
        <p:grpSpPr bwMode="auto">
          <a:xfrm>
            <a:off x="23813" y="2308622"/>
            <a:ext cx="3343275" cy="584066"/>
            <a:chOff x="0" y="0"/>
            <a:chExt cx="4457390" cy="779494"/>
          </a:xfrm>
        </p:grpSpPr>
        <p:sp>
          <p:nvSpPr>
            <p:cNvPr id="5153" name="矩形 133"/>
            <p:cNvSpPr>
              <a:spLocks noChangeArrowheads="1"/>
            </p:cNvSpPr>
            <p:nvPr/>
          </p:nvSpPr>
          <p:spPr bwMode="auto">
            <a:xfrm>
              <a:off x="0" y="0"/>
              <a:ext cx="4457390" cy="49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r>
                <a:rPr lang="en-US" altLang="zh-TW" sz="1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Itinerary planning</a:t>
              </a:r>
              <a:endParaRPr lang="zh-TW" altLang="en-US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154" name="矩形 134"/>
            <p:cNvSpPr>
              <a:spLocks noChangeArrowheads="1"/>
            </p:cNvSpPr>
            <p:nvPr/>
          </p:nvSpPr>
          <p:spPr bwMode="auto">
            <a:xfrm>
              <a:off x="540713" y="471426"/>
              <a:ext cx="1904662" cy="308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450"/>
                </a:spcAft>
                <a:buNone/>
              </a:pPr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Let’s have a nice travel !</a:t>
              </a:r>
            </a:p>
          </p:txBody>
        </p:sp>
      </p:grpSp>
      <p:grpSp>
        <p:nvGrpSpPr>
          <p:cNvPr id="5124" name="组合 155"/>
          <p:cNvGrpSpPr>
            <a:grpSpLocks/>
          </p:cNvGrpSpPr>
          <p:nvPr/>
        </p:nvGrpSpPr>
        <p:grpSpPr bwMode="auto">
          <a:xfrm>
            <a:off x="1556844" y="1924050"/>
            <a:ext cx="3343275" cy="491579"/>
            <a:chOff x="150813" y="0"/>
            <a:chExt cx="4457699" cy="656059"/>
          </a:xfrm>
        </p:grpSpPr>
        <p:sp>
          <p:nvSpPr>
            <p:cNvPr id="5145" name="矩形 156"/>
            <p:cNvSpPr>
              <a:spLocks noChangeArrowheads="1"/>
            </p:cNvSpPr>
            <p:nvPr/>
          </p:nvSpPr>
          <p:spPr bwMode="auto">
            <a:xfrm>
              <a:off x="150813" y="0"/>
              <a:ext cx="4457699" cy="49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marL="285750" indent="-285750"/>
              <a:r>
                <a:rPr lang="en-US" altLang="zh-CN" sz="1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Transportation</a:t>
              </a:r>
            </a:p>
          </p:txBody>
        </p:sp>
        <p:sp>
          <p:nvSpPr>
            <p:cNvPr id="5146" name="矩形 157"/>
            <p:cNvSpPr>
              <a:spLocks noChangeArrowheads="1"/>
            </p:cNvSpPr>
            <p:nvPr/>
          </p:nvSpPr>
          <p:spPr bwMode="auto">
            <a:xfrm>
              <a:off x="738368" y="347992"/>
              <a:ext cx="2071506" cy="308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450"/>
                </a:spcAft>
                <a:buNone/>
              </a:pPr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How about take a plane?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125" name="组合 158"/>
          <p:cNvGrpSpPr>
            <a:grpSpLocks/>
          </p:cNvGrpSpPr>
          <p:nvPr/>
        </p:nvGrpSpPr>
        <p:grpSpPr bwMode="auto">
          <a:xfrm>
            <a:off x="3590926" y="1545431"/>
            <a:ext cx="3402806" cy="502295"/>
            <a:chOff x="0" y="0"/>
            <a:chExt cx="4536504" cy="668697"/>
          </a:xfrm>
        </p:grpSpPr>
        <p:sp>
          <p:nvSpPr>
            <p:cNvPr id="5143" name="矩形 159"/>
            <p:cNvSpPr>
              <a:spLocks noChangeArrowheads="1"/>
            </p:cNvSpPr>
            <p:nvPr/>
          </p:nvSpPr>
          <p:spPr bwMode="auto">
            <a:xfrm>
              <a:off x="79365" y="0"/>
              <a:ext cx="4457139" cy="49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marL="285750" indent="-285750"/>
              <a:r>
                <a:rPr lang="en-US" altLang="zh-CN" sz="1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SPENDING</a:t>
              </a:r>
            </a:p>
          </p:txBody>
        </p:sp>
        <p:sp>
          <p:nvSpPr>
            <p:cNvPr id="5144" name="矩形 160"/>
            <p:cNvSpPr>
              <a:spLocks noChangeArrowheads="1"/>
            </p:cNvSpPr>
            <p:nvPr/>
          </p:nvSpPr>
          <p:spPr bwMode="auto">
            <a:xfrm>
              <a:off x="0" y="361394"/>
              <a:ext cx="3939044" cy="307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450"/>
                </a:spcAft>
                <a:buNone/>
              </a:pPr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Hmmm...I think I have no money to life for next month.</a:t>
              </a:r>
            </a:p>
          </p:txBody>
        </p:sp>
      </p:grpSp>
      <p:sp>
        <p:nvSpPr>
          <p:cNvPr id="5126" name="椭圆 131"/>
          <p:cNvSpPr>
            <a:spLocks noChangeArrowheads="1"/>
          </p:cNvSpPr>
          <p:nvPr/>
        </p:nvSpPr>
        <p:spPr bwMode="auto">
          <a:xfrm>
            <a:off x="-603322" y="3981450"/>
            <a:ext cx="7881613" cy="1618060"/>
          </a:xfrm>
          <a:prstGeom prst="ellipse">
            <a:avLst/>
          </a:prstGeom>
          <a:solidFill>
            <a:srgbClr val="FCD76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2234DE5-EDF4-4921-8409-392B2784124E}"/>
              </a:ext>
            </a:extLst>
          </p:cNvPr>
          <p:cNvGrpSpPr/>
          <p:nvPr/>
        </p:nvGrpSpPr>
        <p:grpSpPr>
          <a:xfrm>
            <a:off x="5242322" y="2381251"/>
            <a:ext cx="1654219" cy="3917156"/>
            <a:chOff x="5242322" y="2381251"/>
            <a:chExt cx="1654219" cy="3917156"/>
          </a:xfrm>
        </p:grpSpPr>
        <p:grpSp>
          <p:nvGrpSpPr>
            <p:cNvPr id="5123" name="组合 147"/>
            <p:cNvGrpSpPr>
              <a:grpSpLocks/>
            </p:cNvGrpSpPr>
            <p:nvPr/>
          </p:nvGrpSpPr>
          <p:grpSpPr bwMode="auto">
            <a:xfrm>
              <a:off x="5502633" y="2381251"/>
              <a:ext cx="1393908" cy="3917156"/>
              <a:chOff x="-189545" y="0"/>
              <a:chExt cx="1859048" cy="5222586"/>
            </a:xfrm>
          </p:grpSpPr>
          <p:grpSp>
            <p:nvGrpSpPr>
              <p:cNvPr id="5147" name="组合 148"/>
              <p:cNvGrpSpPr>
                <a:grpSpLocks/>
              </p:cNvGrpSpPr>
              <p:nvPr/>
            </p:nvGrpSpPr>
            <p:grpSpPr bwMode="auto">
              <a:xfrm>
                <a:off x="0" y="0"/>
                <a:ext cx="1430725" cy="5222586"/>
                <a:chOff x="0" y="0"/>
                <a:chExt cx="556734" cy="2032249"/>
              </a:xfrm>
            </p:grpSpPr>
            <p:grpSp>
              <p:nvGrpSpPr>
                <p:cNvPr id="5149" name="组合 150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56734" cy="556552"/>
                  <a:chOff x="0" y="0"/>
                  <a:chExt cx="4693188" cy="4691656"/>
                </a:xfrm>
              </p:grpSpPr>
              <p:sp>
                <p:nvSpPr>
                  <p:cNvPr id="5151" name="椭圆 15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4693188" cy="4691656"/>
                  </a:xfrm>
                  <a:prstGeom prst="ellipse">
                    <a:avLst/>
                  </a:prstGeom>
                  <a:solidFill>
                    <a:srgbClr val="92BEA2"/>
                  </a:solidFill>
                  <a:ln w="25400">
                    <a:solidFill>
                      <a:srgbClr val="92BEA2"/>
                    </a:solidFill>
                    <a:bevel/>
                    <a:headEnd/>
                    <a:tailEnd/>
                  </a:ln>
                </p:spPr>
                <p:txBody>
                  <a:bodyPr tIns="189000" bIns="135000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zh-CN" sz="750"/>
                  </a:p>
                </p:txBody>
              </p:sp>
              <p:sp>
                <p:nvSpPr>
                  <p:cNvPr id="5152" name="椭圆 153"/>
                  <p:cNvSpPr>
                    <a:spLocks noChangeArrowheads="1"/>
                  </p:cNvSpPr>
                  <p:nvPr/>
                </p:nvSpPr>
                <p:spPr bwMode="auto">
                  <a:xfrm>
                    <a:off x="208355" y="171838"/>
                    <a:ext cx="4276479" cy="4347984"/>
                  </a:xfrm>
                  <a:prstGeom prst="ellipse">
                    <a:avLst/>
                  </a:prstGeom>
                  <a:solidFill>
                    <a:srgbClr val="FCD767"/>
                  </a:solidFill>
                  <a:ln w="25400">
                    <a:solidFill>
                      <a:schemeClr val="bg1"/>
                    </a:solidFill>
                    <a:bevel/>
                    <a:headEnd/>
                    <a:tailEnd/>
                  </a:ln>
                </p:spPr>
                <p:txBody>
                  <a:bodyPr tIns="189000" bIns="135000" anchor="ctr"/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时尚中黑简体" panose="01010104010101010101" pitchFamily="2" charset="-122"/>
                        <a:ea typeface="时尚中黑简体" panose="01010104010101010101" pitchFamily="2" charset="-122"/>
                        <a:sym typeface="时尚中黑简体" panose="0101010401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zh-CN" sz="1500"/>
                  </a:p>
                </p:txBody>
              </p:sp>
            </p:grpSp>
            <p:sp>
              <p:nvSpPr>
                <p:cNvPr id="5150" name="直接连接符 151"/>
                <p:cNvSpPr>
                  <a:spLocks noChangeShapeType="1"/>
                </p:cNvSpPr>
                <p:nvPr/>
              </p:nvSpPr>
              <p:spPr bwMode="auto">
                <a:xfrm>
                  <a:off x="278676" y="536168"/>
                  <a:ext cx="1" cy="1496081"/>
                </a:xfrm>
                <a:prstGeom prst="line">
                  <a:avLst/>
                </a:prstGeom>
                <a:noFill/>
                <a:ln w="76200">
                  <a:solidFill>
                    <a:schemeClr val="bg1"/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148" name="矩形 149"/>
              <p:cNvSpPr>
                <a:spLocks noChangeArrowheads="1"/>
              </p:cNvSpPr>
              <p:nvPr/>
            </p:nvSpPr>
            <p:spPr bwMode="auto">
              <a:xfrm>
                <a:off x="-189545" y="448403"/>
                <a:ext cx="1859048" cy="533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时尚中黑简体" panose="0101010401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时尚中黑简体" panose="0101010401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时尚中黑简体" panose="0101010401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时尚中黑简体" panose="0101010401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时尚中黑简体" panose="0101010401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时尚中黑简体" panose="0101010401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时尚中黑简体" panose="0101010401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时尚中黑简体" panose="0101010401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sym typeface="时尚中黑简体" panose="0101010401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</a:pPr>
                <a:r>
                  <a:rPr lang="en-US" altLang="zh-CN" sz="2000" b="1" dirty="0">
                    <a:ln w="12700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</a:ln>
                    <a:pattFill prst="narHorz">
                      <a:fgClr>
                        <a:schemeClr val="accent3"/>
                      </a:fgClr>
                      <a:bgClr>
                        <a:schemeClr val="accent3">
                          <a:lumMod val="40000"/>
                          <a:lumOff val="60000"/>
                        </a:schemeClr>
                      </a:bgClr>
                    </a:pattFill>
                    <a:effectLst>
                      <a:innerShdw blurRad="177800">
                        <a:schemeClr val="accent3">
                          <a:lumMod val="50000"/>
                        </a:schemeClr>
                      </a:innerShdw>
                    </a:effectLst>
                  </a:rPr>
                  <a:t>Directory</a:t>
                </a:r>
                <a:endParaRPr lang="zh-CN" altLang="en-US" sz="2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endParaRPr>
              </a:p>
            </p:txBody>
          </p:sp>
        </p:grpSp>
        <p:pic>
          <p:nvPicPr>
            <p:cNvPr id="5132" name="图片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322" y="3311129"/>
              <a:ext cx="942975" cy="996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39DE7B4C-CE72-488D-A943-EF8A07B64D0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36" name="矩形 52">
            <a:extLst>
              <a:ext uri="{FF2B5EF4-FFF2-40B4-BE49-F238E27FC236}">
                <a16:creationId xmlns:a16="http://schemas.microsoft.com/office/drawing/2014/main" id="{8C6CAD37-22AD-4769-9CAD-CC487B180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575" y="40581"/>
            <a:ext cx="49321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100" dirty="0">
                <a:solidFill>
                  <a:srgbClr val="000000">
                    <a:alpha val="52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English Tourism —Final Report</a:t>
            </a: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76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4086D67B-387C-4123-B55C-D7BDBE146FD7}"/>
              </a:ext>
            </a:extLst>
          </p:cNvPr>
          <p:cNvSpPr/>
          <p:nvPr/>
        </p:nvSpPr>
        <p:spPr bwMode="auto">
          <a:xfrm>
            <a:off x="4616557" y="883027"/>
            <a:ext cx="2053137" cy="1656138"/>
          </a:xfrm>
          <a:prstGeom prst="wedgeRoundRectCallout">
            <a:avLst>
              <a:gd name="adj1" fmla="val -9062"/>
              <a:gd name="adj2" fmla="val 65655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532" name="矩形 46"/>
          <p:cNvSpPr>
            <a:spLocks noChangeArrowheads="1"/>
          </p:cNvSpPr>
          <p:nvPr/>
        </p:nvSpPr>
        <p:spPr bwMode="auto">
          <a:xfrm>
            <a:off x="116724" y="232120"/>
            <a:ext cx="27574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Traffic routes</a:t>
            </a:r>
          </a:p>
        </p:txBody>
      </p:sp>
      <p:sp>
        <p:nvSpPr>
          <p:cNvPr id="22533" name="矩形 47"/>
          <p:cNvSpPr>
            <a:spLocks noChangeArrowheads="1"/>
          </p:cNvSpPr>
          <p:nvPr/>
        </p:nvSpPr>
        <p:spPr bwMode="auto">
          <a:xfrm>
            <a:off x="1883" y="609145"/>
            <a:ext cx="40356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None/>
            </a:pPr>
            <a:r>
              <a:rPr lang="en-US" altLang="zh-CN" sz="1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Departure from LEMID HOTEL CHITOU and start to go home.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4A58A1-9407-47A6-89A5-6F00BC060D24}"/>
              </a:ext>
            </a:extLst>
          </p:cNvPr>
          <p:cNvSpPr/>
          <p:nvPr/>
        </p:nvSpPr>
        <p:spPr>
          <a:xfrm>
            <a:off x="4542890" y="1275642"/>
            <a:ext cx="2147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DAY 2</a:t>
            </a:r>
            <a:endParaRPr lang="zh-TW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61673C-4D66-4D1B-B836-29D247176AEB}"/>
              </a:ext>
            </a:extLst>
          </p:cNvPr>
          <p:cNvSpPr txBox="1"/>
          <p:nvPr/>
        </p:nvSpPr>
        <p:spPr>
          <a:xfrm>
            <a:off x="5104181" y="477416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(197 KM)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7CBCC70-E58B-47A3-BA03-C07150B67D4F}"/>
              </a:ext>
            </a:extLst>
          </p:cNvPr>
          <p:cNvGrpSpPr/>
          <p:nvPr/>
        </p:nvGrpSpPr>
        <p:grpSpPr>
          <a:xfrm>
            <a:off x="167470" y="1045193"/>
            <a:ext cx="5919585" cy="3827891"/>
            <a:chOff x="167470" y="1045193"/>
            <a:chExt cx="5919585" cy="382789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026416F8-C5F3-45F0-856B-AC81C358A7BB}"/>
                </a:ext>
              </a:extLst>
            </p:cNvPr>
            <p:cNvGrpSpPr/>
            <p:nvPr/>
          </p:nvGrpSpPr>
          <p:grpSpPr>
            <a:xfrm>
              <a:off x="167470" y="1045193"/>
              <a:ext cx="4271230" cy="3827891"/>
              <a:chOff x="260736" y="688021"/>
              <a:chExt cx="5156674" cy="4099830"/>
            </a:xfrm>
          </p:grpSpPr>
          <p:pic>
            <p:nvPicPr>
              <p:cNvPr id="3" name="圖片 2" descr="一張含有 文字, 地圖 的圖片&#10;&#10;自動產生的描述">
                <a:extLst>
                  <a:ext uri="{FF2B5EF4-FFF2-40B4-BE49-F238E27FC236}">
                    <a16:creationId xmlns:a16="http://schemas.microsoft.com/office/drawing/2014/main" id="{C4A4D100-84DE-43E8-B22E-5A970DC51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348" y="688021"/>
                <a:ext cx="2981062" cy="4099829"/>
              </a:xfrm>
              <a:prstGeom prst="rect">
                <a:avLst/>
              </a:prstGeom>
            </p:spPr>
          </p:pic>
          <p:pic>
            <p:nvPicPr>
              <p:cNvPr id="5" name="圖片 4" descr="一張含有 螢幕擷取畫面 的圖片&#10;&#10;自動產生的描述">
                <a:extLst>
                  <a:ext uri="{FF2B5EF4-FFF2-40B4-BE49-F238E27FC236}">
                    <a16:creationId xmlns:a16="http://schemas.microsoft.com/office/drawing/2014/main" id="{F9334196-4C6C-484F-BB5C-158DCBEDD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736" y="688022"/>
                <a:ext cx="2175612" cy="4099829"/>
              </a:xfrm>
              <a:prstGeom prst="rect">
                <a:avLst/>
              </a:prstGeom>
            </p:spPr>
          </p:pic>
        </p:grpSp>
        <p:pic>
          <p:nvPicPr>
            <p:cNvPr id="11" name="图片 6">
              <a:extLst>
                <a:ext uri="{FF2B5EF4-FFF2-40B4-BE49-F238E27FC236}">
                  <a16:creationId xmlns:a16="http://schemas.microsoft.com/office/drawing/2014/main" id="{14F6922B-F6EB-4134-A7AE-632919DEA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21066" y="2902088"/>
              <a:ext cx="1865989" cy="1970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50433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CD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矩形 30"/>
          <p:cNvSpPr>
            <a:spLocks noChangeArrowheads="1"/>
          </p:cNvSpPr>
          <p:nvPr/>
        </p:nvSpPr>
        <p:spPr bwMode="auto">
          <a:xfrm rot="3917743" flipV="1">
            <a:off x="6014280" y="2759273"/>
            <a:ext cx="1366838" cy="67866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CBCEB34-0B63-4B95-AB45-232C7564CE0B}" type="slidenum">
              <a:rPr lang="zh-CN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21</a:t>
            </a:fld>
            <a:endParaRPr lang="zh-CN" altLang="en-US" sz="135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6151" name="组合 2"/>
          <p:cNvGrpSpPr>
            <a:grpSpLocks/>
          </p:cNvGrpSpPr>
          <p:nvPr/>
        </p:nvGrpSpPr>
        <p:grpSpPr bwMode="auto">
          <a:xfrm>
            <a:off x="-1425179" y="1294210"/>
            <a:ext cx="4820841" cy="4822031"/>
            <a:chOff x="0" y="0"/>
            <a:chExt cx="6428044" cy="6429600"/>
          </a:xfrm>
        </p:grpSpPr>
        <p:sp>
          <p:nvSpPr>
            <p:cNvPr id="6167" name="椭圆 15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8" name="椭圆 1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6169" name="图片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728" y="1835493"/>
              <a:ext cx="2430722" cy="221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53" name="矩形 18"/>
          <p:cNvSpPr>
            <a:spLocks noChangeArrowheads="1"/>
          </p:cNvSpPr>
          <p:nvPr/>
        </p:nvSpPr>
        <p:spPr bwMode="auto">
          <a:xfrm>
            <a:off x="3853087" y="1809750"/>
            <a:ext cx="216812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50" dirty="0">
                <a:solidFill>
                  <a:srgbClr val="0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Part 3</a:t>
            </a:r>
            <a:endParaRPr lang="zh-CN" altLang="en-US" sz="4050" dirty="0">
              <a:solidFill>
                <a:srgbClr val="000000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grpSp>
        <p:nvGrpSpPr>
          <p:cNvPr id="6154" name="组合 3"/>
          <p:cNvGrpSpPr>
            <a:grpSpLocks/>
          </p:cNvGrpSpPr>
          <p:nvPr/>
        </p:nvGrpSpPr>
        <p:grpSpPr bwMode="auto">
          <a:xfrm>
            <a:off x="6585347" y="3276600"/>
            <a:ext cx="581025" cy="581025"/>
            <a:chOff x="0" y="0"/>
            <a:chExt cx="6428044" cy="6429600"/>
          </a:xfrm>
        </p:grpSpPr>
        <p:sp>
          <p:nvSpPr>
            <p:cNvPr id="6165" name="椭圆 19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6" name="椭圆 20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55" name="组合 22"/>
          <p:cNvGrpSpPr>
            <a:grpSpLocks/>
          </p:cNvGrpSpPr>
          <p:nvPr/>
        </p:nvGrpSpPr>
        <p:grpSpPr bwMode="auto">
          <a:xfrm>
            <a:off x="5893594" y="1849043"/>
            <a:ext cx="386954" cy="386953"/>
            <a:chOff x="0" y="0"/>
            <a:chExt cx="6428044" cy="6429600"/>
          </a:xfrm>
        </p:grpSpPr>
        <p:sp>
          <p:nvSpPr>
            <p:cNvPr id="6163" name="椭圆 23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4" name="椭圆 24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56" name="组合 25"/>
          <p:cNvGrpSpPr>
            <a:grpSpLocks/>
          </p:cNvGrpSpPr>
          <p:nvPr/>
        </p:nvGrpSpPr>
        <p:grpSpPr bwMode="auto">
          <a:xfrm>
            <a:off x="3019425" y="1359694"/>
            <a:ext cx="386954" cy="386954"/>
            <a:chOff x="0" y="0"/>
            <a:chExt cx="6428044" cy="6429600"/>
          </a:xfrm>
        </p:grpSpPr>
        <p:sp>
          <p:nvSpPr>
            <p:cNvPr id="6161" name="椭圆 26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2" name="椭圆 27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57" name="矩形 4"/>
          <p:cNvSpPr>
            <a:spLocks noChangeArrowheads="1"/>
          </p:cNvSpPr>
          <p:nvPr/>
        </p:nvSpPr>
        <p:spPr bwMode="auto">
          <a:xfrm rot="-2275261">
            <a:off x="2501506" y="1816896"/>
            <a:ext cx="640556" cy="65485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矩形 29"/>
          <p:cNvSpPr>
            <a:spLocks noChangeArrowheads="1"/>
          </p:cNvSpPr>
          <p:nvPr/>
        </p:nvSpPr>
        <p:spPr bwMode="auto">
          <a:xfrm rot="491608">
            <a:off x="3332562" y="1737122"/>
            <a:ext cx="2655094" cy="41672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0" name="矩形 32"/>
          <p:cNvSpPr>
            <a:spLocks noChangeArrowheads="1"/>
          </p:cNvSpPr>
          <p:nvPr/>
        </p:nvSpPr>
        <p:spPr bwMode="auto">
          <a:xfrm rot="-663710">
            <a:off x="3178971" y="3902871"/>
            <a:ext cx="3526631" cy="178594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DD4DEFD-0630-40A0-BC3C-F226440EFF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25" name="矩形 52">
            <a:extLst>
              <a:ext uri="{FF2B5EF4-FFF2-40B4-BE49-F238E27FC236}">
                <a16:creationId xmlns:a16="http://schemas.microsoft.com/office/drawing/2014/main" id="{C50D5964-694D-4D70-B877-54CC12E5E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575" y="40581"/>
            <a:ext cx="49321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100" dirty="0">
                <a:solidFill>
                  <a:srgbClr val="000000">
                    <a:alpha val="52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English Tourism —Final Report</a:t>
            </a:r>
          </a:p>
        </p:txBody>
      </p:sp>
      <p:sp>
        <p:nvSpPr>
          <p:cNvPr id="6152" name="矩形 17"/>
          <p:cNvSpPr>
            <a:spLocks noChangeArrowheads="1"/>
          </p:cNvSpPr>
          <p:nvPr/>
        </p:nvSpPr>
        <p:spPr bwMode="auto">
          <a:xfrm>
            <a:off x="3672757" y="3312559"/>
            <a:ext cx="260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zh-CN" sz="1000" dirty="0">
                <a:solidFill>
                  <a:srgbClr val="0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Hmmm...I think I have no money to life for next month.</a:t>
            </a:r>
            <a:endParaRPr lang="zh-CN" altLang="en-US" sz="900" dirty="0">
              <a:latin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706FDF8-0806-4FBE-9675-41A8F094912A}"/>
              </a:ext>
            </a:extLst>
          </p:cNvPr>
          <p:cNvSpPr/>
          <p:nvPr/>
        </p:nvSpPr>
        <p:spPr>
          <a:xfrm>
            <a:off x="2821784" y="2565002"/>
            <a:ext cx="40038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SPENDING</a:t>
            </a:r>
            <a:endParaRPr lang="zh-TW" alt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031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/>
      <p:bldP spid="25" grpId="0"/>
      <p:bldP spid="6152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路面, 樹, 天空, 室外 的圖片&#10;&#10;自動產生的描述">
            <a:extLst>
              <a:ext uri="{FF2B5EF4-FFF2-40B4-BE49-F238E27FC236}">
                <a16:creationId xmlns:a16="http://schemas.microsoft.com/office/drawing/2014/main" id="{8BB0F14F-65A2-4CCC-B7ED-DCD22C062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"/>
          <a:stretch/>
        </p:blipFill>
        <p:spPr>
          <a:xfrm>
            <a:off x="-27288" y="222724"/>
            <a:ext cx="6885288" cy="3573128"/>
          </a:xfrm>
          <a:prstGeom prst="rect">
            <a:avLst/>
          </a:prstGeom>
        </p:spPr>
      </p:pic>
      <p:sp>
        <p:nvSpPr>
          <p:cNvPr id="9219" name="矩形 34"/>
          <p:cNvSpPr>
            <a:spLocks noChangeArrowheads="1"/>
          </p:cNvSpPr>
          <p:nvPr/>
        </p:nvSpPr>
        <p:spPr bwMode="auto">
          <a:xfrm rot="406766">
            <a:off x="-836894" y="2092663"/>
            <a:ext cx="8640366" cy="2997994"/>
          </a:xfrm>
          <a:prstGeom prst="rect">
            <a:avLst/>
          </a:prstGeom>
          <a:solidFill>
            <a:srgbClr val="FCD76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9220" name="矩形 12"/>
          <p:cNvSpPr>
            <a:spLocks noChangeArrowheads="1"/>
          </p:cNvSpPr>
          <p:nvPr/>
        </p:nvSpPr>
        <p:spPr bwMode="auto">
          <a:xfrm rot="406766">
            <a:off x="-959299" y="2598140"/>
            <a:ext cx="8467259" cy="3010336"/>
          </a:xfrm>
          <a:prstGeom prst="rect">
            <a:avLst/>
          </a:prstGeom>
          <a:solidFill>
            <a:srgbClr val="1976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 dirty="0">
              <a:solidFill>
                <a:srgbClr val="FFFFFF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9221" name="矩形 13"/>
          <p:cNvSpPr>
            <a:spLocks noChangeArrowheads="1"/>
          </p:cNvSpPr>
          <p:nvPr/>
        </p:nvSpPr>
        <p:spPr bwMode="auto">
          <a:xfrm>
            <a:off x="519619" y="2450281"/>
            <a:ext cx="9253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FOOD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9222" name="矩形 14"/>
          <p:cNvSpPr>
            <a:spLocks noChangeArrowheads="1"/>
          </p:cNvSpPr>
          <p:nvPr/>
        </p:nvSpPr>
        <p:spPr bwMode="auto">
          <a:xfrm>
            <a:off x="4725108" y="2453852"/>
            <a:ext cx="8415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rgbClr val="1976A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LIVE</a:t>
            </a:r>
            <a:endParaRPr lang="zh-CN" altLang="en-US" sz="2400" dirty="0">
              <a:solidFill>
                <a:srgbClr val="1976AF"/>
              </a:solidFill>
              <a:latin typeface="Arial" panose="020B0604020202020204" pitchFamily="34" charset="0"/>
            </a:endParaRPr>
          </a:p>
        </p:txBody>
      </p:sp>
      <p:sp>
        <p:nvSpPr>
          <p:cNvPr id="9226" name="Lorem Ipsum"/>
          <p:cNvSpPr>
            <a:spLocks noChangeArrowheads="1"/>
          </p:cNvSpPr>
          <p:nvPr/>
        </p:nvSpPr>
        <p:spPr bwMode="auto">
          <a:xfrm>
            <a:off x="3785890" y="3005333"/>
            <a:ext cx="3275844" cy="72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wrap="square" lIns="54000" tIns="24299" rIns="54000" bIns="2429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LEMID HOTEL CHITOU:</a:t>
            </a:r>
          </a:p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zh-CN" sz="20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NT</a:t>
            </a:r>
            <a:r>
              <a:rPr lang="zh-CN" altLang="en-US" sz="20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＄</a:t>
            </a:r>
            <a:r>
              <a:rPr lang="en-US" altLang="zh-CN" sz="20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3980/</a:t>
            </a:r>
            <a:r>
              <a:rPr lang="en-US" altLang="zh-CN" sz="16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DOUBLE ROOM</a:t>
            </a:r>
            <a:endParaRPr lang="en-US" altLang="zh-CN" sz="2000" b="1" dirty="0">
              <a:effectLst>
                <a:outerShdw blurRad="41275" dist="20320" dir="1800000" algn="tl">
                  <a:srgbClr val="000000">
                    <a:alpha val="40000"/>
                  </a:srgbClr>
                </a:outerShdw>
              </a:effectLst>
              <a:ea typeface="时尚中黑简体" panose="01010104010101010101"/>
              <a:sym typeface="时尚中黑简体" panose="01010104010101010101" pitchFamily="2" charset="-122"/>
            </a:endParaRPr>
          </a:p>
        </p:txBody>
      </p:sp>
      <p:sp>
        <p:nvSpPr>
          <p:cNvPr id="9229" name="矩形 28"/>
          <p:cNvSpPr>
            <a:spLocks noChangeArrowheads="1"/>
          </p:cNvSpPr>
          <p:nvPr/>
        </p:nvSpPr>
        <p:spPr bwMode="auto">
          <a:xfrm>
            <a:off x="-27288" y="392612"/>
            <a:ext cx="2659702" cy="369332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时尚中黑简体" panose="01010104010101010101" pitchFamily="2" charset="-122"/>
                <a:sym typeface="时尚中黑简体" panose="01010104010101010101" pitchFamily="2" charset="-122"/>
              </a:rPr>
              <a:t>How much do we need?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sp>
        <p:nvSpPr>
          <p:cNvPr id="9230" name="矩形 29"/>
          <p:cNvSpPr>
            <a:spLocks noChangeArrowheads="1"/>
          </p:cNvSpPr>
          <p:nvPr/>
        </p:nvSpPr>
        <p:spPr bwMode="auto">
          <a:xfrm>
            <a:off x="-27288" y="785518"/>
            <a:ext cx="2223686" cy="300082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50" dirty="0">
                <a:latin typeface="Arial" panose="020B0604020202020204" pitchFamily="34" charset="0"/>
              </a:rPr>
              <a:t>The money we spend on...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sp>
        <p:nvSpPr>
          <p:cNvPr id="9231" name="矩形 30"/>
          <p:cNvSpPr>
            <a:spLocks noChangeArrowheads="1"/>
          </p:cNvSpPr>
          <p:nvPr/>
        </p:nvSpPr>
        <p:spPr bwMode="auto">
          <a:xfrm>
            <a:off x="5157144" y="370524"/>
            <a:ext cx="19490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rgbClr val="0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Total Money</a:t>
            </a:r>
          </a:p>
        </p:txBody>
      </p:sp>
      <p:sp>
        <p:nvSpPr>
          <p:cNvPr id="9232" name="矩形 33"/>
          <p:cNvSpPr>
            <a:spLocks noChangeArrowheads="1"/>
          </p:cNvSpPr>
          <p:nvPr/>
        </p:nvSpPr>
        <p:spPr bwMode="auto">
          <a:xfrm>
            <a:off x="4861091" y="646139"/>
            <a:ext cx="1818674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50" dirty="0">
                <a:solidFill>
                  <a:srgbClr val="0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Have a nice holiday.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9235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11" y="1386541"/>
            <a:ext cx="1037775" cy="103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6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318675"/>
            <a:ext cx="1037775" cy="103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CEE3ACA-5CEA-4692-AA8B-B9FC0F03E536}"/>
              </a:ext>
            </a:extLst>
          </p:cNvPr>
          <p:cNvGrpSpPr/>
          <p:nvPr/>
        </p:nvGrpSpPr>
        <p:grpSpPr>
          <a:xfrm>
            <a:off x="107947" y="2630775"/>
            <a:ext cx="3835349" cy="2389179"/>
            <a:chOff x="107947" y="2630775"/>
            <a:chExt cx="3835349" cy="2389179"/>
          </a:xfrm>
        </p:grpSpPr>
        <p:sp>
          <p:nvSpPr>
            <p:cNvPr id="9225" name="Lorem Ipsum"/>
            <p:cNvSpPr>
              <a:spLocks noChangeArrowheads="1"/>
            </p:cNvSpPr>
            <p:nvPr/>
          </p:nvSpPr>
          <p:spPr bwMode="auto">
            <a:xfrm>
              <a:off x="107948" y="2630775"/>
              <a:ext cx="3249616" cy="1008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 lIns="54000" tIns="24299" rIns="54000" bIns="24299" numCol="1" spcCol="36000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450"/>
                </a:spcAft>
                <a:buNone/>
              </a:pPr>
              <a:r>
                <a:rPr lang="en-US" altLang="zh-TW" sz="1800" b="1" dirty="0">
                  <a:solidFill>
                    <a:schemeClr val="bg1"/>
                  </a:solidFill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DAY 1</a:t>
              </a:r>
            </a:p>
            <a:p>
              <a:pPr eaLnBrk="1" hangingPunct="1">
                <a:spcBef>
                  <a:spcPct val="0"/>
                </a:spcBef>
                <a:spcAft>
                  <a:spcPts val="450"/>
                </a:spcAft>
                <a:buNone/>
              </a:pP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  <a:highlight>
                    <a:srgbClr val="FFFF00"/>
                  </a:highlight>
                </a:rPr>
                <a:t>LUNCH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→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YOUR KITCHEN:NT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＄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250/person</a:t>
              </a:r>
            </a:p>
            <a:p>
              <a:pPr eaLnBrk="1" hangingPunct="1">
                <a:spcBef>
                  <a:spcPct val="0"/>
                </a:spcBef>
                <a:spcAft>
                  <a:spcPts val="450"/>
                </a:spcAft>
                <a:buNone/>
              </a:pP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  <a:highlight>
                    <a:srgbClr val="FFFF00"/>
                  </a:highlight>
                </a:rPr>
                <a:t>DINNER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 → 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INCLUDE IN LEMID HOTEL CHITOU :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 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NT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＄ 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0</a:t>
              </a:r>
              <a:endParaRPr lang="en-US" altLang="zh-CN" sz="1200" b="1" dirty="0">
                <a:solidFill>
                  <a:schemeClr val="bg1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CE92A88-DF68-491D-A6A1-69929D85DC2F}"/>
                </a:ext>
              </a:extLst>
            </p:cNvPr>
            <p:cNvSpPr txBox="1"/>
            <p:nvPr/>
          </p:nvSpPr>
          <p:spPr>
            <a:xfrm>
              <a:off x="107947" y="3596487"/>
              <a:ext cx="3835349" cy="1423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rPr>
                <a:t>DAY 2</a:t>
              </a:r>
            </a:p>
            <a:p>
              <a:pPr>
                <a:spcAft>
                  <a:spcPts val="450"/>
                </a:spcAft>
              </a:pPr>
              <a:r>
                <a:rPr lang="en-US" altLang="zh-CN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  <a:highlight>
                    <a:srgbClr val="FFFF00"/>
                  </a:highlight>
                  <a:sym typeface="时尚中黑简体" panose="01010104010101010101" pitchFamily="2" charset="-122"/>
                </a:rPr>
                <a:t>BREAKFAST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 → 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INCLUDE IN LEMID HOTEL CHITOU :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 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NT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＄ 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0</a:t>
              </a:r>
            </a:p>
            <a:p>
              <a:pPr>
                <a:spcAft>
                  <a:spcPts val="450"/>
                </a:spcAft>
              </a:pP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  <a:highlight>
                    <a:srgbClr val="FFFF00"/>
                  </a:highlight>
                </a:rPr>
                <a:t>LUNCH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  →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 beef noodle: NT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＄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80/person</a:t>
              </a:r>
            </a:p>
            <a:p>
              <a:pPr>
                <a:spcAft>
                  <a:spcPts val="450"/>
                </a:spcAft>
              </a:pP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  <a:highlight>
                    <a:srgbClr val="FFFF00"/>
                  </a:highlight>
                </a:rPr>
                <a:t>DINNER</a:t>
              </a:r>
              <a:r>
                <a:rPr lang="zh-TW" altLang="en-US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→</a:t>
              </a:r>
              <a:r>
                <a:rPr lang="en-US" altLang="zh-TW" sz="1200" b="1" dirty="0">
                  <a:effectLst>
                    <a:outerShdw blurRad="41275" dist="20320" dir="1800000" algn="tl">
                      <a:srgbClr val="000000">
                        <a:alpha val="40000"/>
                      </a:srgbClr>
                    </a:outerShdw>
                  </a:effectLst>
                </a:rPr>
                <a:t> Korea Restaurant in Taichung :250/person</a:t>
              </a:r>
              <a:endParaRPr lang="en-US" altLang="zh-CN" sz="1200" b="1" dirty="0">
                <a:solidFill>
                  <a:schemeClr val="bg1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F3D979-DF47-47AE-8ABB-9C74812DE64E}"/>
              </a:ext>
            </a:extLst>
          </p:cNvPr>
          <p:cNvSpPr txBox="1"/>
          <p:nvPr/>
        </p:nvSpPr>
        <p:spPr>
          <a:xfrm>
            <a:off x="1774339" y="4761564"/>
            <a:ext cx="230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OTHER : NT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 ＄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300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75985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路面, 樹, 天空, 室外 的圖片&#10;&#10;自動產生的描述">
            <a:extLst>
              <a:ext uri="{FF2B5EF4-FFF2-40B4-BE49-F238E27FC236}">
                <a16:creationId xmlns:a16="http://schemas.microsoft.com/office/drawing/2014/main" id="{8BB0F14F-65A2-4CCC-B7ED-DCD22C062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"/>
          <a:stretch/>
        </p:blipFill>
        <p:spPr>
          <a:xfrm>
            <a:off x="-27288" y="222724"/>
            <a:ext cx="6885288" cy="3573128"/>
          </a:xfrm>
          <a:prstGeom prst="rect">
            <a:avLst/>
          </a:prstGeom>
        </p:spPr>
      </p:pic>
      <p:sp>
        <p:nvSpPr>
          <p:cNvPr id="9219" name="矩形 34"/>
          <p:cNvSpPr>
            <a:spLocks noChangeArrowheads="1"/>
          </p:cNvSpPr>
          <p:nvPr/>
        </p:nvSpPr>
        <p:spPr bwMode="auto">
          <a:xfrm rot="406766">
            <a:off x="-836894" y="2092663"/>
            <a:ext cx="8640366" cy="2997994"/>
          </a:xfrm>
          <a:prstGeom prst="rect">
            <a:avLst/>
          </a:prstGeom>
          <a:solidFill>
            <a:srgbClr val="FCD76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9220" name="矩形 12"/>
          <p:cNvSpPr>
            <a:spLocks noChangeArrowheads="1"/>
          </p:cNvSpPr>
          <p:nvPr/>
        </p:nvSpPr>
        <p:spPr bwMode="auto">
          <a:xfrm rot="406766">
            <a:off x="-959299" y="2598140"/>
            <a:ext cx="8467259" cy="3010336"/>
          </a:xfrm>
          <a:prstGeom prst="rect">
            <a:avLst/>
          </a:prstGeom>
          <a:solidFill>
            <a:srgbClr val="1976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 dirty="0">
              <a:solidFill>
                <a:srgbClr val="FFFFFF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9223" name="矩形 15"/>
          <p:cNvSpPr>
            <a:spLocks noChangeArrowheads="1"/>
          </p:cNvSpPr>
          <p:nvPr/>
        </p:nvSpPr>
        <p:spPr bwMode="auto">
          <a:xfrm>
            <a:off x="694745" y="2450281"/>
            <a:ext cx="15821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ENTERTAINMENT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9224" name="矩形 16"/>
          <p:cNvSpPr>
            <a:spLocks noChangeArrowheads="1"/>
          </p:cNvSpPr>
          <p:nvPr/>
        </p:nvSpPr>
        <p:spPr bwMode="auto">
          <a:xfrm>
            <a:off x="4931275" y="2453852"/>
            <a:ext cx="1158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b="1" dirty="0">
                <a:solidFill>
                  <a:srgbClr val="1976A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TRAFFIC</a:t>
            </a:r>
            <a:endParaRPr lang="zh-CN" altLang="en-US" sz="2400" dirty="0">
              <a:solidFill>
                <a:srgbClr val="1976AF"/>
              </a:solidFill>
              <a:latin typeface="Arial" panose="020B0604020202020204" pitchFamily="34" charset="0"/>
            </a:endParaRPr>
          </a:p>
        </p:txBody>
      </p:sp>
      <p:sp>
        <p:nvSpPr>
          <p:cNvPr id="9227" name="Lorem Ipsum"/>
          <p:cNvSpPr>
            <a:spLocks noChangeArrowheads="1"/>
          </p:cNvSpPr>
          <p:nvPr/>
        </p:nvSpPr>
        <p:spPr bwMode="auto">
          <a:xfrm>
            <a:off x="186707" y="3030260"/>
            <a:ext cx="3087623" cy="100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wrap="square" lIns="54000" tIns="24299" rIns="54000" bIns="2429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TICKET</a:t>
            </a:r>
            <a:r>
              <a:rPr lang="zh-TW" altLang="en-US" sz="1800" b="1" dirty="0">
                <a:solidFill>
                  <a:schemeClr val="bg1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sym typeface="时尚中黑简体" panose="01010104010101010101" pitchFamily="2" charset="-122"/>
              </a:rPr>
              <a:t> </a:t>
            </a:r>
            <a:r>
              <a:rPr lang="en-US" altLang="zh-TW" sz="1800" b="1" dirty="0">
                <a:solidFill>
                  <a:schemeClr val="bg1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: </a:t>
            </a:r>
            <a:r>
              <a:rPr lang="en-US" altLang="zh-TW" sz="18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NT</a:t>
            </a:r>
            <a:r>
              <a:rPr lang="zh-TW" altLang="en-US" sz="18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sym typeface="时尚中黑简体" panose="01010104010101010101" pitchFamily="2" charset="-122"/>
              </a:rPr>
              <a:t>＄</a:t>
            </a:r>
            <a:r>
              <a:rPr lang="en-US" altLang="zh-TW" sz="18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250/PERSON</a:t>
            </a:r>
          </a:p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Souvenirs : </a:t>
            </a:r>
            <a:r>
              <a:rPr lang="en-US" altLang="zh-CN" sz="18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NT</a:t>
            </a:r>
            <a:r>
              <a:rPr lang="zh-CN" altLang="en-US" sz="18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＄</a:t>
            </a:r>
            <a:r>
              <a:rPr lang="en-US" altLang="zh-CN" sz="1800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ea typeface="时尚中黑简体" panose="01010104010101010101"/>
                <a:sym typeface="时尚中黑简体" panose="01010104010101010101" pitchFamily="2" charset="-122"/>
              </a:rPr>
              <a:t>300/PERSON</a:t>
            </a:r>
          </a:p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endParaRPr lang="en-US" altLang="zh-CN" sz="18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9228" name="Lorem Ipsum"/>
          <p:cNvSpPr>
            <a:spLocks noChangeArrowheads="1"/>
          </p:cNvSpPr>
          <p:nvPr/>
        </p:nvSpPr>
        <p:spPr bwMode="auto">
          <a:xfrm>
            <a:off x="4442296" y="3024500"/>
            <a:ext cx="2604628" cy="66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wrap="square" lIns="54000" tIns="24299" rIns="54000" bIns="2429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zh-CN" sz="18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PARKING : </a:t>
            </a:r>
            <a:r>
              <a:rPr lang="en-US" altLang="zh-CN" sz="1800" dirty="0"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50 /CAR</a:t>
            </a:r>
          </a:p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zh-CN" sz="18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OIL</a:t>
            </a:r>
            <a:r>
              <a:rPr lang="zh-TW" altLang="en-US" sz="18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 </a:t>
            </a:r>
            <a:r>
              <a:rPr lang="en-US" altLang="zh-TW" sz="18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: </a:t>
            </a:r>
            <a:r>
              <a:rPr lang="en-US" altLang="zh-TW" sz="1800" dirty="0"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500/CAR</a:t>
            </a:r>
            <a:endParaRPr lang="en-US" altLang="zh-CN" sz="1800" dirty="0"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9229" name="矩形 28"/>
          <p:cNvSpPr>
            <a:spLocks noChangeArrowheads="1"/>
          </p:cNvSpPr>
          <p:nvPr/>
        </p:nvSpPr>
        <p:spPr bwMode="auto">
          <a:xfrm>
            <a:off x="-27288" y="392612"/>
            <a:ext cx="2659702" cy="369332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时尚中黑简体" panose="01010104010101010101" pitchFamily="2" charset="-122"/>
                <a:sym typeface="时尚中黑简体" panose="01010104010101010101" pitchFamily="2" charset="-122"/>
              </a:rPr>
              <a:t>How much do we need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ea typeface="时尚中黑简体" panose="01010104010101010101" pitchFamily="2" charset="-122"/>
                <a:sym typeface="时尚中黑简体" panose="01010104010101010101" pitchFamily="2" charset="-122"/>
              </a:rPr>
              <a:t>?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sp>
        <p:nvSpPr>
          <p:cNvPr id="9230" name="矩形 29"/>
          <p:cNvSpPr>
            <a:spLocks noChangeArrowheads="1"/>
          </p:cNvSpPr>
          <p:nvPr/>
        </p:nvSpPr>
        <p:spPr bwMode="auto">
          <a:xfrm>
            <a:off x="-27288" y="785518"/>
            <a:ext cx="2223686" cy="300082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50" dirty="0">
                <a:solidFill>
                  <a:schemeClr val="bg1"/>
                </a:solidFill>
                <a:latin typeface="Arial" panose="020B0604020202020204" pitchFamily="34" charset="0"/>
              </a:rPr>
              <a:t>The money we spend on...</a:t>
            </a:r>
            <a:endParaRPr lang="zh-CN" altLang="en-US" sz="135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31" name="矩形 30"/>
          <p:cNvSpPr>
            <a:spLocks noChangeArrowheads="1"/>
          </p:cNvSpPr>
          <p:nvPr/>
        </p:nvSpPr>
        <p:spPr bwMode="auto">
          <a:xfrm>
            <a:off x="5157144" y="370524"/>
            <a:ext cx="19490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rgbClr val="0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Total Money</a:t>
            </a:r>
          </a:p>
        </p:txBody>
      </p:sp>
      <p:sp>
        <p:nvSpPr>
          <p:cNvPr id="9232" name="矩形 33"/>
          <p:cNvSpPr>
            <a:spLocks noChangeArrowheads="1"/>
          </p:cNvSpPr>
          <p:nvPr/>
        </p:nvSpPr>
        <p:spPr bwMode="auto">
          <a:xfrm>
            <a:off x="4861091" y="646139"/>
            <a:ext cx="1818674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50" dirty="0">
                <a:solidFill>
                  <a:srgbClr val="0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Have a nice holiday.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9233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69" y="1411544"/>
            <a:ext cx="1037775" cy="103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9" y="1386541"/>
            <a:ext cx="1037775" cy="103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13A341-E349-4FB6-86C1-CE27728711EA}"/>
              </a:ext>
            </a:extLst>
          </p:cNvPr>
          <p:cNvSpPr/>
          <p:nvPr/>
        </p:nvSpPr>
        <p:spPr>
          <a:xfrm>
            <a:off x="620766" y="3969295"/>
            <a:ext cx="5817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TOTAL:NT</a:t>
            </a:r>
            <a:r>
              <a:rPr lang="zh-TW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＄</a:t>
            </a:r>
            <a:r>
              <a:rPr lang="en-US" altLang="zh-TW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5685</a:t>
            </a:r>
            <a:endParaRPr lang="zh-TW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7" grpId="0"/>
      <p:bldP spid="922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CD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-189309" y="2027637"/>
            <a:ext cx="7452122" cy="301228"/>
          </a:xfrm>
          <a:prstGeom prst="rect">
            <a:avLst/>
          </a:prstGeom>
          <a:solidFill>
            <a:srgbClr val="231815"/>
          </a:solidFill>
          <a:ln w="7938">
            <a:solidFill>
              <a:srgbClr val="231815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3557" name="Oval 7"/>
          <p:cNvSpPr>
            <a:spLocks noChangeArrowheads="1"/>
          </p:cNvSpPr>
          <p:nvPr/>
        </p:nvSpPr>
        <p:spPr bwMode="auto">
          <a:xfrm>
            <a:off x="2345531" y="1207296"/>
            <a:ext cx="2009775" cy="2012156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3558" name="Oval 8"/>
          <p:cNvSpPr>
            <a:spLocks noChangeArrowheads="1"/>
          </p:cNvSpPr>
          <p:nvPr/>
        </p:nvSpPr>
        <p:spPr bwMode="auto">
          <a:xfrm>
            <a:off x="2547939" y="1413272"/>
            <a:ext cx="1616869" cy="158948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3559" name="Oval 9"/>
          <p:cNvSpPr>
            <a:spLocks noChangeArrowheads="1"/>
          </p:cNvSpPr>
          <p:nvPr/>
        </p:nvSpPr>
        <p:spPr bwMode="auto">
          <a:xfrm>
            <a:off x="2981327" y="1838325"/>
            <a:ext cx="746522" cy="728663"/>
          </a:xfrm>
          <a:prstGeom prst="ellipse">
            <a:avLst/>
          </a:prstGeom>
          <a:solidFill>
            <a:srgbClr val="855D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3560" name="Oval 10"/>
          <p:cNvSpPr>
            <a:spLocks noChangeArrowheads="1"/>
          </p:cNvSpPr>
          <p:nvPr/>
        </p:nvSpPr>
        <p:spPr bwMode="auto">
          <a:xfrm>
            <a:off x="3198019" y="2052640"/>
            <a:ext cx="315516" cy="316706"/>
          </a:xfrm>
          <a:prstGeom prst="ellipse">
            <a:avLst/>
          </a:prstGeom>
          <a:solidFill>
            <a:srgbClr val="2318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3561" name="Freeform 11"/>
          <p:cNvSpPr>
            <a:spLocks noChangeArrowheads="1"/>
          </p:cNvSpPr>
          <p:nvPr/>
        </p:nvSpPr>
        <p:spPr bwMode="auto">
          <a:xfrm>
            <a:off x="2295527" y="1996680"/>
            <a:ext cx="107156" cy="369094"/>
          </a:xfrm>
          <a:custGeom>
            <a:avLst/>
            <a:gdLst>
              <a:gd name="T0" fmla="*/ 353416352 w 38"/>
              <a:gd name="T1" fmla="*/ 42337777 h 131"/>
              <a:gd name="T2" fmla="*/ 42411316 w 38"/>
              <a:gd name="T3" fmla="*/ 169351107 h 131"/>
              <a:gd name="T4" fmla="*/ 0 w 38"/>
              <a:gd name="T5" fmla="*/ 296364437 h 131"/>
              <a:gd name="T6" fmla="*/ 0 w 38"/>
              <a:gd name="T7" fmla="*/ 1637066961 h 131"/>
              <a:gd name="T8" fmla="*/ 42411316 w 38"/>
              <a:gd name="T9" fmla="*/ 1764080291 h 131"/>
              <a:gd name="T10" fmla="*/ 296867931 w 38"/>
              <a:gd name="T11" fmla="*/ 1848755844 h 131"/>
              <a:gd name="T12" fmla="*/ 523054095 w 38"/>
              <a:gd name="T13" fmla="*/ 536281010 h 131"/>
              <a:gd name="T14" fmla="*/ 353416352 w 38"/>
              <a:gd name="T15" fmla="*/ 42337777 h 13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8"/>
              <a:gd name="T25" fmla="*/ 0 h 131"/>
              <a:gd name="T26" fmla="*/ 38 w 38"/>
              <a:gd name="T27" fmla="*/ 131 h 13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8" h="131">
                <a:moveTo>
                  <a:pt x="25" y="3"/>
                </a:moveTo>
                <a:cubicBezTo>
                  <a:pt x="25" y="3"/>
                  <a:pt x="13" y="0"/>
                  <a:pt x="3" y="12"/>
                </a:cubicBezTo>
                <a:cubicBezTo>
                  <a:pt x="0" y="16"/>
                  <a:pt x="0" y="17"/>
                  <a:pt x="0" y="21"/>
                </a:cubicBezTo>
                <a:cubicBezTo>
                  <a:pt x="0" y="53"/>
                  <a:pt x="0" y="84"/>
                  <a:pt x="0" y="116"/>
                </a:cubicBezTo>
                <a:cubicBezTo>
                  <a:pt x="0" y="120"/>
                  <a:pt x="0" y="122"/>
                  <a:pt x="3" y="125"/>
                </a:cubicBezTo>
                <a:cubicBezTo>
                  <a:pt x="6" y="128"/>
                  <a:pt x="11" y="131"/>
                  <a:pt x="21" y="131"/>
                </a:cubicBezTo>
                <a:cubicBezTo>
                  <a:pt x="38" y="130"/>
                  <a:pt x="37" y="38"/>
                  <a:pt x="37" y="38"/>
                </a:cubicBezTo>
                <a:cubicBezTo>
                  <a:pt x="33" y="27"/>
                  <a:pt x="29" y="15"/>
                  <a:pt x="25" y="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2" name="Freeform 12"/>
          <p:cNvSpPr>
            <a:spLocks noChangeArrowheads="1"/>
          </p:cNvSpPr>
          <p:nvPr/>
        </p:nvSpPr>
        <p:spPr bwMode="auto">
          <a:xfrm>
            <a:off x="4295775" y="1990725"/>
            <a:ext cx="123825" cy="366713"/>
          </a:xfrm>
          <a:custGeom>
            <a:avLst/>
            <a:gdLst>
              <a:gd name="T0" fmla="*/ 140796530 w 44"/>
              <a:gd name="T1" fmla="*/ 42437099 h 130"/>
              <a:gd name="T2" fmla="*/ 577260893 w 44"/>
              <a:gd name="T3" fmla="*/ 169755918 h 130"/>
              <a:gd name="T4" fmla="*/ 605421700 w 44"/>
              <a:gd name="T5" fmla="*/ 297070975 h 130"/>
              <a:gd name="T6" fmla="*/ 605421700 w 44"/>
              <a:gd name="T7" fmla="*/ 1640968856 h 130"/>
              <a:gd name="T8" fmla="*/ 577260893 w 44"/>
              <a:gd name="T9" fmla="*/ 1768283914 h 130"/>
              <a:gd name="T10" fmla="*/ 239353725 w 44"/>
              <a:gd name="T11" fmla="*/ 1839016173 h 130"/>
              <a:gd name="T12" fmla="*/ 98557195 w 44"/>
              <a:gd name="T13" fmla="*/ 537559152 h 130"/>
              <a:gd name="T14" fmla="*/ 140796530 w 44"/>
              <a:gd name="T15" fmla="*/ 42437099 h 13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4"/>
              <a:gd name="T25" fmla="*/ 0 h 130"/>
              <a:gd name="T26" fmla="*/ 44 w 44"/>
              <a:gd name="T27" fmla="*/ 130 h 13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4" h="130">
                <a:moveTo>
                  <a:pt x="10" y="3"/>
                </a:moveTo>
                <a:cubicBezTo>
                  <a:pt x="10" y="3"/>
                  <a:pt x="31" y="0"/>
                  <a:pt x="41" y="12"/>
                </a:cubicBezTo>
                <a:cubicBezTo>
                  <a:pt x="43" y="15"/>
                  <a:pt x="43" y="17"/>
                  <a:pt x="43" y="21"/>
                </a:cubicBezTo>
                <a:cubicBezTo>
                  <a:pt x="43" y="53"/>
                  <a:pt x="43" y="84"/>
                  <a:pt x="43" y="116"/>
                </a:cubicBezTo>
                <a:cubicBezTo>
                  <a:pt x="43" y="120"/>
                  <a:pt x="44" y="122"/>
                  <a:pt x="41" y="125"/>
                </a:cubicBezTo>
                <a:cubicBezTo>
                  <a:pt x="38" y="127"/>
                  <a:pt x="27" y="130"/>
                  <a:pt x="17" y="130"/>
                </a:cubicBezTo>
                <a:cubicBezTo>
                  <a:pt x="0" y="130"/>
                  <a:pt x="5" y="44"/>
                  <a:pt x="7" y="38"/>
                </a:cubicBezTo>
                <a:cubicBezTo>
                  <a:pt x="9" y="32"/>
                  <a:pt x="6" y="15"/>
                  <a:pt x="10" y="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3" name="Rectangle 13"/>
          <p:cNvSpPr>
            <a:spLocks noChangeArrowheads="1"/>
          </p:cNvSpPr>
          <p:nvPr/>
        </p:nvSpPr>
        <p:spPr bwMode="auto">
          <a:xfrm>
            <a:off x="-5954" y="3439716"/>
            <a:ext cx="6863954" cy="1060847"/>
          </a:xfrm>
          <a:prstGeom prst="rect">
            <a:avLst/>
          </a:prstGeom>
          <a:solidFill>
            <a:srgbClr val="1976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23564" name="TextBox 14"/>
          <p:cNvSpPr>
            <a:spLocks noChangeArrowheads="1"/>
          </p:cNvSpPr>
          <p:nvPr/>
        </p:nvSpPr>
        <p:spPr bwMode="auto">
          <a:xfrm>
            <a:off x="945356" y="3393283"/>
            <a:ext cx="48768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</a:rPr>
              <a:t>Thank You!</a:t>
            </a:r>
            <a:endParaRPr lang="zh-CN" altLang="en-US" sz="21525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52">
            <a:extLst>
              <a:ext uri="{FF2B5EF4-FFF2-40B4-BE49-F238E27FC236}">
                <a16:creationId xmlns:a16="http://schemas.microsoft.com/office/drawing/2014/main" id="{29C0447F-625D-4C8F-B2A4-612F5FBDD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575" y="40581"/>
            <a:ext cx="49321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100" dirty="0">
                <a:solidFill>
                  <a:srgbClr val="000000">
                    <a:alpha val="52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English Tourism —Final Report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4285112-7163-42FE-A982-84211AA9B7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CD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CBCEB34-0B63-4B95-AB45-232C7564CE0B}" type="slidenum">
              <a:rPr lang="zh-CN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3</a:t>
            </a:fld>
            <a:endParaRPr lang="zh-CN" altLang="en-US" sz="135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9" name="矩形 52"/>
          <p:cNvSpPr>
            <a:spLocks noChangeArrowheads="1"/>
          </p:cNvSpPr>
          <p:nvPr/>
        </p:nvSpPr>
        <p:spPr bwMode="auto">
          <a:xfrm>
            <a:off x="2709575" y="40581"/>
            <a:ext cx="49321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100" dirty="0">
                <a:solidFill>
                  <a:srgbClr val="000000">
                    <a:alpha val="52000"/>
                  </a:srgb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English Tourism —Final Report</a:t>
            </a:r>
          </a:p>
        </p:txBody>
      </p:sp>
      <p:sp>
        <p:nvSpPr>
          <p:cNvPr id="6150" name="矩形 53"/>
          <p:cNvSpPr>
            <a:spLocks noChangeArrowheads="1"/>
          </p:cNvSpPr>
          <p:nvPr/>
        </p:nvSpPr>
        <p:spPr bwMode="auto">
          <a:xfrm>
            <a:off x="4803099" y="319519"/>
            <a:ext cx="15932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A happy trip</a:t>
            </a:r>
            <a:r>
              <a:rPr lang="en-US" altLang="zh-CN" sz="1350" dirty="0">
                <a:latin typeface="Arial" panose="020B0604020202020204" pitchFamily="34" charset="0"/>
              </a:rPr>
              <a:t>. 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grpSp>
        <p:nvGrpSpPr>
          <p:cNvPr id="6151" name="组合 2"/>
          <p:cNvGrpSpPr>
            <a:grpSpLocks/>
          </p:cNvGrpSpPr>
          <p:nvPr/>
        </p:nvGrpSpPr>
        <p:grpSpPr bwMode="auto">
          <a:xfrm>
            <a:off x="-1425179" y="1294210"/>
            <a:ext cx="4820841" cy="4822031"/>
            <a:chOff x="0" y="0"/>
            <a:chExt cx="6428044" cy="6429600"/>
          </a:xfrm>
        </p:grpSpPr>
        <p:sp>
          <p:nvSpPr>
            <p:cNvPr id="6167" name="椭圆 15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8" name="椭圆 1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6169" name="图片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728" y="1835493"/>
              <a:ext cx="2430722" cy="221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54" name="组合 3"/>
          <p:cNvGrpSpPr>
            <a:grpSpLocks/>
          </p:cNvGrpSpPr>
          <p:nvPr/>
        </p:nvGrpSpPr>
        <p:grpSpPr bwMode="auto">
          <a:xfrm>
            <a:off x="6585347" y="3276600"/>
            <a:ext cx="581025" cy="581025"/>
            <a:chOff x="0" y="0"/>
            <a:chExt cx="6428044" cy="6429600"/>
          </a:xfrm>
        </p:grpSpPr>
        <p:sp>
          <p:nvSpPr>
            <p:cNvPr id="6165" name="椭圆 19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6" name="椭圆 20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55" name="组合 22"/>
          <p:cNvGrpSpPr>
            <a:grpSpLocks/>
          </p:cNvGrpSpPr>
          <p:nvPr/>
        </p:nvGrpSpPr>
        <p:grpSpPr bwMode="auto">
          <a:xfrm>
            <a:off x="5893594" y="1849043"/>
            <a:ext cx="386954" cy="386953"/>
            <a:chOff x="0" y="0"/>
            <a:chExt cx="6428044" cy="6429600"/>
          </a:xfrm>
        </p:grpSpPr>
        <p:sp>
          <p:nvSpPr>
            <p:cNvPr id="6163" name="椭圆 23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4" name="椭圆 24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156" name="组合 25"/>
          <p:cNvGrpSpPr>
            <a:grpSpLocks/>
          </p:cNvGrpSpPr>
          <p:nvPr/>
        </p:nvGrpSpPr>
        <p:grpSpPr bwMode="auto">
          <a:xfrm>
            <a:off x="3019425" y="1359694"/>
            <a:ext cx="386954" cy="386954"/>
            <a:chOff x="0" y="0"/>
            <a:chExt cx="6428044" cy="6429600"/>
          </a:xfrm>
        </p:grpSpPr>
        <p:sp>
          <p:nvSpPr>
            <p:cNvPr id="6161" name="椭圆 26"/>
            <p:cNvSpPr>
              <a:spLocks noChangeArrowheads="1"/>
            </p:cNvSpPr>
            <p:nvPr/>
          </p:nvSpPr>
          <p:spPr bwMode="auto">
            <a:xfrm>
              <a:off x="0" y="0"/>
              <a:ext cx="6428044" cy="6429600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2" name="椭圆 27"/>
            <p:cNvSpPr>
              <a:spLocks noChangeArrowheads="1"/>
            </p:cNvSpPr>
            <p:nvPr/>
          </p:nvSpPr>
          <p:spPr bwMode="auto">
            <a:xfrm>
              <a:off x="1159275" y="1119853"/>
              <a:ext cx="4176000" cy="4176464"/>
            </a:xfrm>
            <a:prstGeom prst="ellipse">
              <a:avLst/>
            </a:prstGeom>
            <a:solidFill>
              <a:srgbClr val="197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57" name="矩形 4"/>
          <p:cNvSpPr>
            <a:spLocks noChangeArrowheads="1"/>
          </p:cNvSpPr>
          <p:nvPr/>
        </p:nvSpPr>
        <p:spPr bwMode="auto">
          <a:xfrm rot="-2275261">
            <a:off x="2501506" y="1816896"/>
            <a:ext cx="640556" cy="65485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8" name="矩形 29"/>
          <p:cNvSpPr>
            <a:spLocks noChangeArrowheads="1"/>
          </p:cNvSpPr>
          <p:nvPr/>
        </p:nvSpPr>
        <p:spPr bwMode="auto">
          <a:xfrm rot="491608">
            <a:off x="3332562" y="1737122"/>
            <a:ext cx="2655094" cy="41672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9" name="矩形 30"/>
          <p:cNvSpPr>
            <a:spLocks noChangeArrowheads="1"/>
          </p:cNvSpPr>
          <p:nvPr/>
        </p:nvSpPr>
        <p:spPr bwMode="auto">
          <a:xfrm rot="3917743" flipV="1">
            <a:off x="6029428" y="2759273"/>
            <a:ext cx="1366838" cy="67866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60" name="矩形 32"/>
          <p:cNvSpPr>
            <a:spLocks noChangeArrowheads="1"/>
          </p:cNvSpPr>
          <p:nvPr/>
        </p:nvSpPr>
        <p:spPr bwMode="auto">
          <a:xfrm rot="-663710">
            <a:off x="3178971" y="3902871"/>
            <a:ext cx="3526631" cy="178594"/>
          </a:xfrm>
          <a:prstGeom prst="rect">
            <a:avLst/>
          </a:prstGeom>
          <a:solidFill>
            <a:srgbClr val="92BEA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DD4DEFD-0630-40A0-BC3C-F226440EFF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2" name="笑臉 1">
            <a:extLst>
              <a:ext uri="{FF2B5EF4-FFF2-40B4-BE49-F238E27FC236}">
                <a16:creationId xmlns:a16="http://schemas.microsoft.com/office/drawing/2014/main" id="{0E1A9692-CF3E-43D7-93D1-6BE39616614F}"/>
              </a:ext>
            </a:extLst>
          </p:cNvPr>
          <p:cNvSpPr/>
          <p:nvPr/>
        </p:nvSpPr>
        <p:spPr bwMode="auto">
          <a:xfrm>
            <a:off x="6410445" y="414505"/>
            <a:ext cx="284018" cy="238845"/>
          </a:xfrm>
          <a:prstGeom prst="smileyFace">
            <a:avLst/>
          </a:prstGeom>
          <a:gradFill>
            <a:gsLst>
              <a:gs pos="0">
                <a:srgbClr val="FBF9B7"/>
              </a:gs>
              <a:gs pos="37062">
                <a:srgbClr val="FAEEC4"/>
              </a:gs>
              <a:gs pos="87000">
                <a:srgbClr val="FBF8D3"/>
              </a:gs>
              <a:gs pos="100000">
                <a:srgbClr val="FFFFFF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52" name="矩形 17"/>
          <p:cNvSpPr>
            <a:spLocks noChangeArrowheads="1"/>
          </p:cNvSpPr>
          <p:nvPr/>
        </p:nvSpPr>
        <p:spPr bwMode="auto">
          <a:xfrm>
            <a:off x="3673468" y="3566205"/>
            <a:ext cx="260032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450"/>
              </a:spcAft>
              <a:buNone/>
            </a:pPr>
            <a:r>
              <a:rPr lang="en-US" altLang="zh-CN" sz="1350" dirty="0">
                <a:latin typeface="Arial" panose="020B0604020202020204" pitchFamily="34" charset="0"/>
              </a:rPr>
              <a:t>Let’s have a nice travel !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77C981-4CB9-4D9C-A1BE-44A36414EB84}"/>
              </a:ext>
            </a:extLst>
          </p:cNvPr>
          <p:cNvSpPr/>
          <p:nvPr/>
        </p:nvSpPr>
        <p:spPr>
          <a:xfrm>
            <a:off x="2665384" y="2284259"/>
            <a:ext cx="400388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Itinerary planning</a:t>
            </a:r>
            <a:endParaRPr lang="zh-TW" alt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153" name="矩形 18"/>
          <p:cNvSpPr>
            <a:spLocks noChangeArrowheads="1"/>
          </p:cNvSpPr>
          <p:nvPr/>
        </p:nvSpPr>
        <p:spPr bwMode="auto">
          <a:xfrm>
            <a:off x="3745474" y="1563666"/>
            <a:ext cx="21681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rgbClr val="0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rPr>
              <a:t>Part 1</a:t>
            </a:r>
            <a:endParaRPr lang="zh-CN" altLang="en-US" sz="4400" dirty="0">
              <a:solidFill>
                <a:srgbClr val="000000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  <p:bldP spid="6150" grpId="0"/>
      <p:bldP spid="2" grpId="0" animBg="1"/>
      <p:bldP spid="6152" grpId="0"/>
      <p:bldP spid="3" grpId="0"/>
      <p:bldP spid="61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76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F1241DD-8632-4E7B-A4EC-9235673EF810}"/>
              </a:ext>
            </a:extLst>
          </p:cNvPr>
          <p:cNvSpPr/>
          <p:nvPr/>
        </p:nvSpPr>
        <p:spPr bwMode="auto">
          <a:xfrm>
            <a:off x="1912502" y="1109280"/>
            <a:ext cx="4680390" cy="3168264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92BEA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9237" name="组合 23"/>
          <p:cNvGrpSpPr>
            <a:grpSpLocks/>
          </p:cNvGrpSpPr>
          <p:nvPr/>
        </p:nvGrpSpPr>
        <p:grpSpPr bwMode="auto">
          <a:xfrm>
            <a:off x="-672703" y="1570435"/>
            <a:ext cx="2387204" cy="2386013"/>
            <a:chOff x="0" y="0"/>
            <a:chExt cx="3182403" cy="3180497"/>
          </a:xfrm>
        </p:grpSpPr>
        <p:sp>
          <p:nvSpPr>
            <p:cNvPr id="7191" name="椭圆 24"/>
            <p:cNvSpPr>
              <a:spLocks noChangeArrowheads="1"/>
            </p:cNvSpPr>
            <p:nvPr/>
          </p:nvSpPr>
          <p:spPr bwMode="auto">
            <a:xfrm>
              <a:off x="0" y="0"/>
              <a:ext cx="3182403" cy="3180497"/>
            </a:xfrm>
            <a:prstGeom prst="ellipse">
              <a:avLst/>
            </a:prstGeom>
            <a:solidFill>
              <a:srgbClr val="FCD767"/>
            </a:solidFill>
            <a:ln w="76200">
              <a:solidFill>
                <a:srgbClr val="FCD767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  <p:sp>
          <p:nvSpPr>
            <p:cNvPr id="7192" name="椭圆 25"/>
            <p:cNvSpPr>
              <a:spLocks noChangeArrowheads="1"/>
            </p:cNvSpPr>
            <p:nvPr/>
          </p:nvSpPr>
          <p:spPr bwMode="auto">
            <a:xfrm>
              <a:off x="212689" y="211080"/>
              <a:ext cx="2761787" cy="2758335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</p:grpSp>
      <p:pic>
        <p:nvPicPr>
          <p:cNvPr id="719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696"/>
            <a:ext cx="1822847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B7A3E40-E9DC-4FE2-826D-A09D8C39309D}"/>
              </a:ext>
            </a:extLst>
          </p:cNvPr>
          <p:cNvSpPr txBox="1"/>
          <p:nvPr/>
        </p:nvSpPr>
        <p:spPr>
          <a:xfrm>
            <a:off x="2005192" y="1371125"/>
            <a:ext cx="44950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DAY1
08:00 ~ Departure ~
09:30 Taichung Cultural and Creative Industrial park 	
12:15 YOUR KITCHEN(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晨間朝食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15:25 </a:t>
            </a:r>
            <a:r>
              <a:rPr lang="en-US" altLang="zh-TW" b="1" dirty="0" err="1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Nei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 Hu Elementary School 
16:30 LEMID HOTEL CHITOU(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米堤大飯店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  --&gt; Monster Village(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妖怪村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2044659-6829-4E03-B132-D137CBA9C0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70F215-E7FC-4C1E-9BCF-B00E7A621EFD}"/>
              </a:ext>
            </a:extLst>
          </p:cNvPr>
          <p:cNvSpPr/>
          <p:nvPr/>
        </p:nvSpPr>
        <p:spPr>
          <a:xfrm>
            <a:off x="1310353" y="107105"/>
            <a:ext cx="5493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Itinerary planning</a:t>
            </a:r>
            <a:endParaRPr lang="zh-TW" altLang="en-US" sz="5400" dirty="0">
              <a:ln w="0"/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>
            <a:grpSpLocks/>
          </p:cNvGrpSpPr>
          <p:nvPr/>
        </p:nvGrpSpPr>
        <p:grpSpPr bwMode="auto">
          <a:xfrm>
            <a:off x="-26002" y="411570"/>
            <a:ext cx="4247068" cy="4088993"/>
            <a:chOff x="0" y="0"/>
            <a:chExt cx="5036219" cy="5143500"/>
          </a:xfrm>
        </p:grpSpPr>
        <p:sp>
          <p:nvSpPr>
            <p:cNvPr id="8212" name="矩形 34"/>
            <p:cNvSpPr>
              <a:spLocks noChangeArrowheads="1"/>
            </p:cNvSpPr>
            <p:nvPr/>
          </p:nvSpPr>
          <p:spPr bwMode="auto">
            <a:xfrm>
              <a:off x="0" y="0"/>
              <a:ext cx="4572000" cy="5143500"/>
            </a:xfrm>
            <a:prstGeom prst="rect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3" name="等腰三角形 88"/>
            <p:cNvSpPr>
              <a:spLocks noChangeArrowheads="1"/>
            </p:cNvSpPr>
            <p:nvPr/>
          </p:nvSpPr>
          <p:spPr bwMode="auto">
            <a:xfrm rot="5400000">
              <a:off x="3992103" y="2396766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4" name="等腰三角形 55"/>
            <p:cNvSpPr>
              <a:spLocks noChangeArrowheads="1"/>
            </p:cNvSpPr>
            <p:nvPr/>
          </p:nvSpPr>
          <p:spPr bwMode="auto">
            <a:xfrm rot="5400000">
              <a:off x="3992103" y="1122428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5" name="等腰三角形 56"/>
            <p:cNvSpPr>
              <a:spLocks noChangeArrowheads="1"/>
            </p:cNvSpPr>
            <p:nvPr/>
          </p:nvSpPr>
          <p:spPr bwMode="auto">
            <a:xfrm rot="5400000">
              <a:off x="3969099" y="3731229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</p:grpSp>
      <p:sp>
        <p:nvSpPr>
          <p:cNvPr id="8195" name="任意多边形 63"/>
          <p:cNvSpPr>
            <a:spLocks noChangeArrowheads="1"/>
          </p:cNvSpPr>
          <p:nvPr/>
        </p:nvSpPr>
        <p:spPr bwMode="auto">
          <a:xfrm>
            <a:off x="52579" y="559154"/>
            <a:ext cx="3964555" cy="3816393"/>
          </a:xfrm>
          <a:custGeom>
            <a:avLst/>
            <a:gdLst>
              <a:gd name="T0" fmla="*/ 0 w 4700976"/>
              <a:gd name="T1" fmla="*/ 0 h 4801115"/>
              <a:gd name="T2" fmla="*/ 4266954 w 4700976"/>
              <a:gd name="T3" fmla="*/ 0 h 4801115"/>
              <a:gd name="T4" fmla="*/ 4266954 w 4700976"/>
              <a:gd name="T5" fmla="*/ 1227454 h 4801115"/>
              <a:gd name="T6" fmla="*/ 4700200 w 4700976"/>
              <a:gd name="T7" fmla="*/ 1459538 h 4801115"/>
              <a:gd name="T8" fmla="*/ 4266954 w 4700976"/>
              <a:gd name="T9" fmla="*/ 1691625 h 4801115"/>
              <a:gd name="T10" fmla="*/ 4266954 w 4700976"/>
              <a:gd name="T11" fmla="*/ 2475059 h 4801115"/>
              <a:gd name="T12" fmla="*/ 4700200 w 4700976"/>
              <a:gd name="T13" fmla="*/ 2707145 h 4801115"/>
              <a:gd name="T14" fmla="*/ 4266954 w 4700976"/>
              <a:gd name="T15" fmla="*/ 2939230 h 4801115"/>
              <a:gd name="T16" fmla="*/ 4266954 w 4700976"/>
              <a:gd name="T17" fmla="*/ 3830795 h 4801115"/>
              <a:gd name="T18" fmla="*/ 4678731 w 4700976"/>
              <a:gd name="T19" fmla="*/ 4051378 h 4801115"/>
              <a:gd name="T20" fmla="*/ 4266954 w 4700976"/>
              <a:gd name="T21" fmla="*/ 4271963 h 4801115"/>
              <a:gd name="T22" fmla="*/ 4266954 w 4700976"/>
              <a:gd name="T23" fmla="*/ 4800085 h 4801115"/>
              <a:gd name="T24" fmla="*/ 0 w 4700976"/>
              <a:gd name="T25" fmla="*/ 4800085 h 480111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700976"/>
              <a:gd name="T40" fmla="*/ 0 h 4801115"/>
              <a:gd name="T41" fmla="*/ 4700976 w 4700976"/>
              <a:gd name="T42" fmla="*/ 4801115 h 480111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700976" h="4801115">
                <a:moveTo>
                  <a:pt x="0" y="0"/>
                </a:moveTo>
                <a:lnTo>
                  <a:pt x="4267658" y="0"/>
                </a:lnTo>
                <a:lnTo>
                  <a:pt x="4267658" y="1227718"/>
                </a:lnTo>
                <a:lnTo>
                  <a:pt x="4700976" y="1459852"/>
                </a:lnTo>
                <a:lnTo>
                  <a:pt x="4267658" y="1691987"/>
                </a:lnTo>
                <a:lnTo>
                  <a:pt x="4267658" y="2475591"/>
                </a:lnTo>
                <a:lnTo>
                  <a:pt x="4700976" y="2707725"/>
                </a:lnTo>
                <a:lnTo>
                  <a:pt x="4267658" y="2939860"/>
                </a:lnTo>
                <a:lnTo>
                  <a:pt x="4267658" y="3831617"/>
                </a:lnTo>
                <a:lnTo>
                  <a:pt x="4679503" y="4052248"/>
                </a:lnTo>
                <a:lnTo>
                  <a:pt x="4267658" y="4272879"/>
                </a:lnTo>
                <a:lnTo>
                  <a:pt x="4267658" y="4801115"/>
                </a:lnTo>
                <a:lnTo>
                  <a:pt x="0" y="4801115"/>
                </a:lnTo>
                <a:lnTo>
                  <a:pt x="0" y="0"/>
                </a:lnTo>
                <a:close/>
              </a:path>
            </a:pathLst>
          </a:custGeom>
          <a:solidFill>
            <a:srgbClr val="92BEA2"/>
          </a:solidFill>
          <a:ln w="571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en-US" sz="2400"/>
          </a:p>
        </p:txBody>
      </p:sp>
      <p:pic>
        <p:nvPicPr>
          <p:cNvPr id="8211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01" y="1377503"/>
            <a:ext cx="2615804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79E71E0-76DB-421E-89D6-FD6B6038C9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" y="1246849"/>
            <a:ext cx="3542392" cy="254900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2727B7-D232-4C54-BFFD-EBCF4BD604BD}"/>
              </a:ext>
            </a:extLst>
          </p:cNvPr>
          <p:cNvSpPr/>
          <p:nvPr/>
        </p:nvSpPr>
        <p:spPr>
          <a:xfrm>
            <a:off x="150434" y="3924433"/>
            <a:ext cx="34467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Nei</a:t>
            </a:r>
            <a:r>
              <a:rPr lang="en-US" altLang="zh-TW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Hu Elementary School </a:t>
            </a:r>
            <a:endParaRPr lang="zh-TW" alt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76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F1241DD-8632-4E7B-A4EC-9235673EF810}"/>
              </a:ext>
            </a:extLst>
          </p:cNvPr>
          <p:cNvSpPr/>
          <p:nvPr/>
        </p:nvSpPr>
        <p:spPr bwMode="auto">
          <a:xfrm>
            <a:off x="1912502" y="1109280"/>
            <a:ext cx="4680390" cy="3168264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92BEA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9237" name="组合 23"/>
          <p:cNvGrpSpPr>
            <a:grpSpLocks/>
          </p:cNvGrpSpPr>
          <p:nvPr/>
        </p:nvGrpSpPr>
        <p:grpSpPr bwMode="auto">
          <a:xfrm>
            <a:off x="-672703" y="1570435"/>
            <a:ext cx="2387204" cy="2386013"/>
            <a:chOff x="0" y="0"/>
            <a:chExt cx="3182403" cy="3180497"/>
          </a:xfrm>
        </p:grpSpPr>
        <p:sp>
          <p:nvSpPr>
            <p:cNvPr id="7191" name="椭圆 24"/>
            <p:cNvSpPr>
              <a:spLocks noChangeArrowheads="1"/>
            </p:cNvSpPr>
            <p:nvPr/>
          </p:nvSpPr>
          <p:spPr bwMode="auto">
            <a:xfrm>
              <a:off x="0" y="0"/>
              <a:ext cx="3182403" cy="3180497"/>
            </a:xfrm>
            <a:prstGeom prst="ellipse">
              <a:avLst/>
            </a:prstGeom>
            <a:solidFill>
              <a:srgbClr val="FCD767"/>
            </a:solidFill>
            <a:ln w="76200">
              <a:solidFill>
                <a:srgbClr val="FCD767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  <p:sp>
          <p:nvSpPr>
            <p:cNvPr id="7192" name="椭圆 25"/>
            <p:cNvSpPr>
              <a:spLocks noChangeArrowheads="1"/>
            </p:cNvSpPr>
            <p:nvPr/>
          </p:nvSpPr>
          <p:spPr bwMode="auto">
            <a:xfrm>
              <a:off x="212689" y="211080"/>
              <a:ext cx="2761787" cy="2758335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</p:grpSp>
      <p:pic>
        <p:nvPicPr>
          <p:cNvPr id="719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696"/>
            <a:ext cx="1822847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B7A3E40-E9DC-4FE2-826D-A09D8C39309D}"/>
              </a:ext>
            </a:extLst>
          </p:cNvPr>
          <p:cNvSpPr txBox="1"/>
          <p:nvPr/>
        </p:nvSpPr>
        <p:spPr>
          <a:xfrm>
            <a:off x="2005192" y="1371125"/>
            <a:ext cx="44950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DAY1
08:00 ~ Departure ~
09:30 Taichung Cultural and Creative Industrial park 	
12:15 YOUR KITCHEN(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晨間朝食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15:25 </a:t>
            </a:r>
            <a:r>
              <a:rPr lang="en-US" altLang="zh-TW" b="1" dirty="0" err="1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Nei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 Hu Elementary School 
16:30 LEMID HOTEL CHITOU(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米堤大飯店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  --&gt; Monster Village(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妖怪村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2044659-6829-4E03-B132-D137CBA9C0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70F215-E7FC-4C1E-9BCF-B00E7A621EFD}"/>
              </a:ext>
            </a:extLst>
          </p:cNvPr>
          <p:cNvSpPr/>
          <p:nvPr/>
        </p:nvSpPr>
        <p:spPr>
          <a:xfrm>
            <a:off x="1310353" y="107105"/>
            <a:ext cx="5493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Itinerary planning</a:t>
            </a:r>
            <a:endParaRPr lang="zh-TW" altLang="en-US" sz="5400" dirty="0">
              <a:ln w="0"/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26831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>
            <a:grpSpLocks/>
          </p:cNvGrpSpPr>
          <p:nvPr/>
        </p:nvGrpSpPr>
        <p:grpSpPr bwMode="auto">
          <a:xfrm>
            <a:off x="-26002" y="411570"/>
            <a:ext cx="4247068" cy="4088993"/>
            <a:chOff x="0" y="0"/>
            <a:chExt cx="5036219" cy="5143500"/>
          </a:xfrm>
        </p:grpSpPr>
        <p:sp>
          <p:nvSpPr>
            <p:cNvPr id="8212" name="矩形 34"/>
            <p:cNvSpPr>
              <a:spLocks noChangeArrowheads="1"/>
            </p:cNvSpPr>
            <p:nvPr/>
          </p:nvSpPr>
          <p:spPr bwMode="auto">
            <a:xfrm>
              <a:off x="0" y="0"/>
              <a:ext cx="4572000" cy="5143500"/>
            </a:xfrm>
            <a:prstGeom prst="rect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3" name="等腰三角形 88"/>
            <p:cNvSpPr>
              <a:spLocks noChangeArrowheads="1"/>
            </p:cNvSpPr>
            <p:nvPr/>
          </p:nvSpPr>
          <p:spPr bwMode="auto">
            <a:xfrm rot="5400000">
              <a:off x="3992103" y="2396766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4" name="等腰三角形 55"/>
            <p:cNvSpPr>
              <a:spLocks noChangeArrowheads="1"/>
            </p:cNvSpPr>
            <p:nvPr/>
          </p:nvSpPr>
          <p:spPr bwMode="auto">
            <a:xfrm rot="5400000">
              <a:off x="3992103" y="1122428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5" name="等腰三角形 56"/>
            <p:cNvSpPr>
              <a:spLocks noChangeArrowheads="1"/>
            </p:cNvSpPr>
            <p:nvPr/>
          </p:nvSpPr>
          <p:spPr bwMode="auto">
            <a:xfrm rot="5400000">
              <a:off x="3969099" y="3731229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</p:grpSp>
      <p:sp>
        <p:nvSpPr>
          <p:cNvPr id="8195" name="任意多边形 63"/>
          <p:cNvSpPr>
            <a:spLocks noChangeArrowheads="1"/>
          </p:cNvSpPr>
          <p:nvPr/>
        </p:nvSpPr>
        <p:spPr bwMode="auto">
          <a:xfrm>
            <a:off x="52579" y="559154"/>
            <a:ext cx="3964555" cy="3816393"/>
          </a:xfrm>
          <a:custGeom>
            <a:avLst/>
            <a:gdLst>
              <a:gd name="T0" fmla="*/ 0 w 4700976"/>
              <a:gd name="T1" fmla="*/ 0 h 4801115"/>
              <a:gd name="T2" fmla="*/ 4266954 w 4700976"/>
              <a:gd name="T3" fmla="*/ 0 h 4801115"/>
              <a:gd name="T4" fmla="*/ 4266954 w 4700976"/>
              <a:gd name="T5" fmla="*/ 1227454 h 4801115"/>
              <a:gd name="T6" fmla="*/ 4700200 w 4700976"/>
              <a:gd name="T7" fmla="*/ 1459538 h 4801115"/>
              <a:gd name="T8" fmla="*/ 4266954 w 4700976"/>
              <a:gd name="T9" fmla="*/ 1691625 h 4801115"/>
              <a:gd name="T10" fmla="*/ 4266954 w 4700976"/>
              <a:gd name="T11" fmla="*/ 2475059 h 4801115"/>
              <a:gd name="T12" fmla="*/ 4700200 w 4700976"/>
              <a:gd name="T13" fmla="*/ 2707145 h 4801115"/>
              <a:gd name="T14" fmla="*/ 4266954 w 4700976"/>
              <a:gd name="T15" fmla="*/ 2939230 h 4801115"/>
              <a:gd name="T16" fmla="*/ 4266954 w 4700976"/>
              <a:gd name="T17" fmla="*/ 3830795 h 4801115"/>
              <a:gd name="T18" fmla="*/ 4678731 w 4700976"/>
              <a:gd name="T19" fmla="*/ 4051378 h 4801115"/>
              <a:gd name="T20" fmla="*/ 4266954 w 4700976"/>
              <a:gd name="T21" fmla="*/ 4271963 h 4801115"/>
              <a:gd name="T22" fmla="*/ 4266954 w 4700976"/>
              <a:gd name="T23" fmla="*/ 4800085 h 4801115"/>
              <a:gd name="T24" fmla="*/ 0 w 4700976"/>
              <a:gd name="T25" fmla="*/ 4800085 h 480111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700976"/>
              <a:gd name="T40" fmla="*/ 0 h 4801115"/>
              <a:gd name="T41" fmla="*/ 4700976 w 4700976"/>
              <a:gd name="T42" fmla="*/ 4801115 h 480111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700976" h="4801115">
                <a:moveTo>
                  <a:pt x="0" y="0"/>
                </a:moveTo>
                <a:lnTo>
                  <a:pt x="4267658" y="0"/>
                </a:lnTo>
                <a:lnTo>
                  <a:pt x="4267658" y="1227718"/>
                </a:lnTo>
                <a:lnTo>
                  <a:pt x="4700976" y="1459852"/>
                </a:lnTo>
                <a:lnTo>
                  <a:pt x="4267658" y="1691987"/>
                </a:lnTo>
                <a:lnTo>
                  <a:pt x="4267658" y="2475591"/>
                </a:lnTo>
                <a:lnTo>
                  <a:pt x="4700976" y="2707725"/>
                </a:lnTo>
                <a:lnTo>
                  <a:pt x="4267658" y="2939860"/>
                </a:lnTo>
                <a:lnTo>
                  <a:pt x="4267658" y="3831617"/>
                </a:lnTo>
                <a:lnTo>
                  <a:pt x="4679503" y="4052248"/>
                </a:lnTo>
                <a:lnTo>
                  <a:pt x="4267658" y="4272879"/>
                </a:lnTo>
                <a:lnTo>
                  <a:pt x="4267658" y="4801115"/>
                </a:lnTo>
                <a:lnTo>
                  <a:pt x="0" y="4801115"/>
                </a:lnTo>
                <a:lnTo>
                  <a:pt x="0" y="0"/>
                </a:lnTo>
                <a:close/>
              </a:path>
            </a:pathLst>
          </a:custGeom>
          <a:solidFill>
            <a:srgbClr val="92BEA2"/>
          </a:solidFill>
          <a:ln w="571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en-US" sz="2400"/>
          </a:p>
        </p:txBody>
      </p:sp>
      <p:pic>
        <p:nvPicPr>
          <p:cNvPr id="8211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01" y="1377503"/>
            <a:ext cx="2615804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 descr="一張含有 樹 的圖片&#10;&#10;自動產生的描述">
            <a:extLst>
              <a:ext uri="{FF2B5EF4-FFF2-40B4-BE49-F238E27FC236}">
                <a16:creationId xmlns:a16="http://schemas.microsoft.com/office/drawing/2014/main" id="{9B19DCAF-513D-4862-AB25-10CD2ED31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4" y="1480976"/>
            <a:ext cx="3549909" cy="199731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A33DE4-1D15-44E4-95E4-F060255B5D5B}"/>
              </a:ext>
            </a:extLst>
          </p:cNvPr>
          <p:cNvSpPr/>
          <p:nvPr/>
        </p:nvSpPr>
        <p:spPr>
          <a:xfrm>
            <a:off x="243697" y="3726862"/>
            <a:ext cx="29694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LEMID HOTEL CHITOU</a:t>
            </a:r>
            <a:endParaRPr lang="zh-TW" alt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613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76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F1241DD-8632-4E7B-A4EC-9235673EF810}"/>
              </a:ext>
            </a:extLst>
          </p:cNvPr>
          <p:cNvSpPr/>
          <p:nvPr/>
        </p:nvSpPr>
        <p:spPr bwMode="auto">
          <a:xfrm>
            <a:off x="1912502" y="1109280"/>
            <a:ext cx="4680390" cy="3168264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92BEA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9237" name="组合 23"/>
          <p:cNvGrpSpPr>
            <a:grpSpLocks/>
          </p:cNvGrpSpPr>
          <p:nvPr/>
        </p:nvGrpSpPr>
        <p:grpSpPr bwMode="auto">
          <a:xfrm>
            <a:off x="-672703" y="1570435"/>
            <a:ext cx="2387204" cy="2386013"/>
            <a:chOff x="0" y="0"/>
            <a:chExt cx="3182403" cy="3180497"/>
          </a:xfrm>
        </p:grpSpPr>
        <p:sp>
          <p:nvSpPr>
            <p:cNvPr id="7191" name="椭圆 24"/>
            <p:cNvSpPr>
              <a:spLocks noChangeArrowheads="1"/>
            </p:cNvSpPr>
            <p:nvPr/>
          </p:nvSpPr>
          <p:spPr bwMode="auto">
            <a:xfrm>
              <a:off x="0" y="0"/>
              <a:ext cx="3182403" cy="3180497"/>
            </a:xfrm>
            <a:prstGeom prst="ellipse">
              <a:avLst/>
            </a:prstGeom>
            <a:solidFill>
              <a:srgbClr val="FCD767"/>
            </a:solidFill>
            <a:ln w="76200">
              <a:solidFill>
                <a:srgbClr val="FCD767"/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  <p:sp>
          <p:nvSpPr>
            <p:cNvPr id="7192" name="椭圆 25"/>
            <p:cNvSpPr>
              <a:spLocks noChangeArrowheads="1"/>
            </p:cNvSpPr>
            <p:nvPr/>
          </p:nvSpPr>
          <p:spPr bwMode="auto">
            <a:xfrm>
              <a:off x="212689" y="211080"/>
              <a:ext cx="2761787" cy="2758335"/>
            </a:xfrm>
            <a:prstGeom prst="ellipse">
              <a:avLst/>
            </a:prstGeom>
            <a:solidFill>
              <a:srgbClr val="92B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sym typeface="时尚中黑简体" panose="0101010401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rgbClr val="FFFFFF"/>
                </a:solidFill>
              </a:endParaRPr>
            </a:p>
          </p:txBody>
        </p:sp>
      </p:grpSp>
      <p:pic>
        <p:nvPicPr>
          <p:cNvPr id="719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696"/>
            <a:ext cx="1822847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B7A3E40-E9DC-4FE2-826D-A09D8C39309D}"/>
              </a:ext>
            </a:extLst>
          </p:cNvPr>
          <p:cNvSpPr txBox="1"/>
          <p:nvPr/>
        </p:nvSpPr>
        <p:spPr>
          <a:xfrm>
            <a:off x="2005192" y="1371125"/>
            <a:ext cx="44950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DAY1
08:00 ~ Departure ~
09:30 Taichung Cultural and Creative Industrial park 	
12:15 YOUR KITCHEN(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晨間朝食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15:25 </a:t>
            </a:r>
            <a:r>
              <a:rPr lang="en-US" altLang="zh-TW" b="1" dirty="0" err="1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Nei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 Hu Elementary School 
16:30 LEMID HOTEL CHITOU(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米堤大飯店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
  --&gt; Monster Village(</a:t>
            </a:r>
            <a:r>
              <a:rPr lang="zh-TW" alt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妖怪村</a:t>
            </a:r>
            <a:r>
              <a:rPr lang="en-US" altLang="zh-TW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2044659-6829-4E03-B132-D137CBA9C0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4" y="197420"/>
            <a:ext cx="1160145" cy="9118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70F215-E7FC-4C1E-9BCF-B00E7A621EFD}"/>
              </a:ext>
            </a:extLst>
          </p:cNvPr>
          <p:cNvSpPr/>
          <p:nvPr/>
        </p:nvSpPr>
        <p:spPr>
          <a:xfrm>
            <a:off x="1310353" y="107105"/>
            <a:ext cx="5493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Itinerary planning</a:t>
            </a:r>
            <a:endParaRPr lang="zh-TW" altLang="en-US" sz="5400" dirty="0">
              <a:ln w="0"/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420670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>
            <a:grpSpLocks/>
          </p:cNvGrpSpPr>
          <p:nvPr/>
        </p:nvGrpSpPr>
        <p:grpSpPr bwMode="auto">
          <a:xfrm>
            <a:off x="-26002" y="411570"/>
            <a:ext cx="4247068" cy="4088993"/>
            <a:chOff x="0" y="0"/>
            <a:chExt cx="5036219" cy="5143500"/>
          </a:xfrm>
        </p:grpSpPr>
        <p:sp>
          <p:nvSpPr>
            <p:cNvPr id="8212" name="矩形 34"/>
            <p:cNvSpPr>
              <a:spLocks noChangeArrowheads="1"/>
            </p:cNvSpPr>
            <p:nvPr/>
          </p:nvSpPr>
          <p:spPr bwMode="auto">
            <a:xfrm>
              <a:off x="0" y="0"/>
              <a:ext cx="4572000" cy="5143500"/>
            </a:xfrm>
            <a:prstGeom prst="rect">
              <a:avLst/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3" name="等腰三角形 88"/>
            <p:cNvSpPr>
              <a:spLocks noChangeArrowheads="1"/>
            </p:cNvSpPr>
            <p:nvPr/>
          </p:nvSpPr>
          <p:spPr bwMode="auto">
            <a:xfrm rot="5400000">
              <a:off x="3992103" y="2396766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4" name="等腰三角形 55"/>
            <p:cNvSpPr>
              <a:spLocks noChangeArrowheads="1"/>
            </p:cNvSpPr>
            <p:nvPr/>
          </p:nvSpPr>
          <p:spPr bwMode="auto">
            <a:xfrm rot="5400000">
              <a:off x="3992103" y="1122428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  <p:sp>
          <p:nvSpPr>
            <p:cNvPr id="8215" name="等腰三角形 56"/>
            <p:cNvSpPr>
              <a:spLocks noChangeArrowheads="1"/>
            </p:cNvSpPr>
            <p:nvPr/>
          </p:nvSpPr>
          <p:spPr bwMode="auto">
            <a:xfrm rot="5400000">
              <a:off x="3969099" y="3731229"/>
              <a:ext cx="1080120" cy="1008112"/>
            </a:xfrm>
            <a:prstGeom prst="triangle">
              <a:avLst>
                <a:gd name="adj" fmla="val 50000"/>
              </a:avLst>
            </a:prstGeom>
            <a:solidFill>
              <a:srgbClr val="FCD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时尚中黑简体" panose="01010104010101010101" pitchFamily="2" charset="-122"/>
              </a:endParaRPr>
            </a:p>
          </p:txBody>
        </p:sp>
      </p:grpSp>
      <p:sp>
        <p:nvSpPr>
          <p:cNvPr id="8195" name="任意多边形 63"/>
          <p:cNvSpPr>
            <a:spLocks noChangeArrowheads="1"/>
          </p:cNvSpPr>
          <p:nvPr/>
        </p:nvSpPr>
        <p:spPr bwMode="auto">
          <a:xfrm>
            <a:off x="52579" y="559154"/>
            <a:ext cx="3964555" cy="3816393"/>
          </a:xfrm>
          <a:custGeom>
            <a:avLst/>
            <a:gdLst>
              <a:gd name="T0" fmla="*/ 0 w 4700976"/>
              <a:gd name="T1" fmla="*/ 0 h 4801115"/>
              <a:gd name="T2" fmla="*/ 4266954 w 4700976"/>
              <a:gd name="T3" fmla="*/ 0 h 4801115"/>
              <a:gd name="T4" fmla="*/ 4266954 w 4700976"/>
              <a:gd name="T5" fmla="*/ 1227454 h 4801115"/>
              <a:gd name="T6" fmla="*/ 4700200 w 4700976"/>
              <a:gd name="T7" fmla="*/ 1459538 h 4801115"/>
              <a:gd name="T8" fmla="*/ 4266954 w 4700976"/>
              <a:gd name="T9" fmla="*/ 1691625 h 4801115"/>
              <a:gd name="T10" fmla="*/ 4266954 w 4700976"/>
              <a:gd name="T11" fmla="*/ 2475059 h 4801115"/>
              <a:gd name="T12" fmla="*/ 4700200 w 4700976"/>
              <a:gd name="T13" fmla="*/ 2707145 h 4801115"/>
              <a:gd name="T14" fmla="*/ 4266954 w 4700976"/>
              <a:gd name="T15" fmla="*/ 2939230 h 4801115"/>
              <a:gd name="T16" fmla="*/ 4266954 w 4700976"/>
              <a:gd name="T17" fmla="*/ 3830795 h 4801115"/>
              <a:gd name="T18" fmla="*/ 4678731 w 4700976"/>
              <a:gd name="T19" fmla="*/ 4051378 h 4801115"/>
              <a:gd name="T20" fmla="*/ 4266954 w 4700976"/>
              <a:gd name="T21" fmla="*/ 4271963 h 4801115"/>
              <a:gd name="T22" fmla="*/ 4266954 w 4700976"/>
              <a:gd name="T23" fmla="*/ 4800085 h 4801115"/>
              <a:gd name="T24" fmla="*/ 0 w 4700976"/>
              <a:gd name="T25" fmla="*/ 4800085 h 480111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700976"/>
              <a:gd name="T40" fmla="*/ 0 h 4801115"/>
              <a:gd name="T41" fmla="*/ 4700976 w 4700976"/>
              <a:gd name="T42" fmla="*/ 4801115 h 480111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700976" h="4801115">
                <a:moveTo>
                  <a:pt x="0" y="0"/>
                </a:moveTo>
                <a:lnTo>
                  <a:pt x="4267658" y="0"/>
                </a:lnTo>
                <a:lnTo>
                  <a:pt x="4267658" y="1227718"/>
                </a:lnTo>
                <a:lnTo>
                  <a:pt x="4700976" y="1459852"/>
                </a:lnTo>
                <a:lnTo>
                  <a:pt x="4267658" y="1691987"/>
                </a:lnTo>
                <a:lnTo>
                  <a:pt x="4267658" y="2475591"/>
                </a:lnTo>
                <a:lnTo>
                  <a:pt x="4700976" y="2707725"/>
                </a:lnTo>
                <a:lnTo>
                  <a:pt x="4267658" y="2939860"/>
                </a:lnTo>
                <a:lnTo>
                  <a:pt x="4267658" y="3831617"/>
                </a:lnTo>
                <a:lnTo>
                  <a:pt x="4679503" y="4052248"/>
                </a:lnTo>
                <a:lnTo>
                  <a:pt x="4267658" y="4272879"/>
                </a:lnTo>
                <a:lnTo>
                  <a:pt x="4267658" y="4801115"/>
                </a:lnTo>
                <a:lnTo>
                  <a:pt x="0" y="4801115"/>
                </a:lnTo>
                <a:lnTo>
                  <a:pt x="0" y="0"/>
                </a:lnTo>
                <a:close/>
              </a:path>
            </a:pathLst>
          </a:custGeom>
          <a:solidFill>
            <a:srgbClr val="92BEA2"/>
          </a:solidFill>
          <a:ln w="57150" cap="flat" cmpd="sng">
            <a:solidFill>
              <a:schemeClr val="bg1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en-US" sz="2400"/>
          </a:p>
        </p:txBody>
      </p:sp>
      <p:pic>
        <p:nvPicPr>
          <p:cNvPr id="8211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01" y="1377503"/>
            <a:ext cx="2615804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 descr="一張含有 室外, 建築物, 火車, 地面 的圖片&#10;&#10;自動產生的描述">
            <a:extLst>
              <a:ext uri="{FF2B5EF4-FFF2-40B4-BE49-F238E27FC236}">
                <a16:creationId xmlns:a16="http://schemas.microsoft.com/office/drawing/2014/main" id="{62A3628F-9A52-4CF5-B6CA-28536A1DB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1" y="623942"/>
            <a:ext cx="2378933" cy="317191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788D3D2-FC9D-4A6F-BD62-4AA3F4F3A260}"/>
              </a:ext>
            </a:extLst>
          </p:cNvPr>
          <p:cNvSpPr/>
          <p:nvPr/>
        </p:nvSpPr>
        <p:spPr>
          <a:xfrm>
            <a:off x="842878" y="3885644"/>
            <a:ext cx="20731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Monster Village</a:t>
            </a:r>
            <a:endParaRPr lang="zh-TW" altLang="en-US" sz="2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5394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时尚中黑简体"/>
        <a:ea typeface="时尚中黑简体"/>
        <a:cs typeface=""/>
      </a:majorFont>
      <a:minorFont>
        <a:latin typeface="时尚中黑简体"/>
        <a:ea typeface="时尚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</TotalTime>
  <Pages>0</Pages>
  <Words>341</Words>
  <Characters>0</Characters>
  <Application>Microsoft Office PowerPoint</Application>
  <DocSecurity>0</DocSecurity>
  <PresentationFormat>自訂</PresentationFormat>
  <Lines>0</Lines>
  <Paragraphs>94</Paragraphs>
  <Slides>24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  <vt:variant>
        <vt:lpstr>自訂放映</vt:lpstr>
      </vt:variant>
      <vt:variant>
        <vt:i4>1</vt:i4>
      </vt:variant>
    </vt:vector>
  </HeadingPairs>
  <TitlesOfParts>
    <vt:vector size="32" baseType="lpstr">
      <vt:lpstr>宋体</vt:lpstr>
      <vt:lpstr>时尚中黑简体</vt:lpstr>
      <vt:lpstr>Arial</vt:lpstr>
      <vt:lpstr>Calibri</vt:lpstr>
      <vt:lpstr>Office 主题</vt:lpstr>
      <vt:lpstr>1_Office 主题</vt:lpstr>
      <vt:lpstr>2_Office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自訂放映 1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http://www.ypppt.com/</dc:description>
  <cp:lastModifiedBy>馥寧 逄</cp:lastModifiedBy>
  <cp:revision>145</cp:revision>
  <dcterms:created xsi:type="dcterms:W3CDTF">2013-10-01T16:10:00Z</dcterms:created>
  <dcterms:modified xsi:type="dcterms:W3CDTF">2019-01-08T12:09:51Z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